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Phrasal verbs со словом see: значения и употребление
</a:t>
            </a:r>
            <a:endParaRPr lang="en-US" sz="2871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выражений со see в живых ситуациях и без лишней путаницы.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известно о phrasal verbs со see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see входит в phrasal verb, речь часто идёт не о зрении, а о действии: договориться, проводить, присмотреть, довести дело до конца. Для школьников особенно важно быстро узнавать смысл по контексту, а не переводить слово буквально.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4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49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see есть 6 основных связок с частицами: именно они задают значение и помогают понять фразу.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выражений со see разбираются в этой презентации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86507"/>
            <a:ext cx="4300800" cy="19163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опора для запоминания: одна частица — одно действие, а контекст подсказывает перевод.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выражения строятся вокруг одного see, но частица меняет значение полностью.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ключевых выражений со словом see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" y="2679175"/>
            <a:ext cx="2288529" cy="24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0034" y="2679175"/>
            <a:ext cx="2288529" cy="246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9580" y="2679175"/>
            <a:ext cx="2288529" cy="246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9180" y="2679175"/>
            <a:ext cx="2288529" cy="2464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Разминка: угадай значение по ситуации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49" dirty="0"/>
          </a:p>
        </p:txBody>
      </p:sp>
      <p:sp>
        <p:nvSpPr>
          <p:cNvPr id="9" name="Text 2"/>
          <p:cNvSpPr txBox="1"/>
          <p:nvPr/>
        </p:nvSpPr>
        <p:spPr>
          <a:xfrm>
            <a:off x="367175" y="1342550"/>
            <a:ext cx="17604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коридор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 школе, и кто-то шепчет: «Учитель заметил?». В этот момент важно не слово see само по себе, а вся сцена. По обстановке можно понять, идёт ли речь о наблюдении, проверке или совсем другом действии.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536932" y="1342550"/>
            <a:ext cx="18177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на станции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вокзале семья машет руками уезжающему другу. Слово see здесь сразу связано с прощанием, хотя буквально оно означает «видеть». Один и тот же глагол в похожих сценах может передавать очень разный смысл.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35315" y="1342550"/>
            <a:ext cx="18177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дела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перед ужином взрослые обсуждают, кто займётся покупками и кто подготовит стол. В таких разговорах see often turns into «заняться» или «позаботиться», потому что речь идёт о деле, а не о взгляде.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73523" y="1342550"/>
            <a:ext cx="18177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скрытый смысл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придумывает оправдание, но по лицам взрослых видно: ему не верят. Здесь помогает контекст — он подсказывает, что see может означать «раскусить» или «понять скрытый смысл», а не просто смотреть.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317" y="2183086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6242" y="2183086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5167" y="2183086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49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about: короткий смысл и ловушки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 или просьба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помогает не «посмотреть про что-то», а заняться вопросом: билетами, ужином, поездкой. Обычно она звучит, когда нужно решить практическую задачу и взять её под контроль.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79000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обычно рядом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see about часто стоит предмет или план: a ticket, dinner, the trip. Это подсказка, что речь идёт об организации, а не о зрительном действии или наблюдении.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979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ошибка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Ловушка для учеников — буквальный перевод. В разговоре see about уже означает «разобраться» или «позаботиться», поэтому смысл лучше искать по всей фразе, а не по одному слову.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about: готовые примеры и контекст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49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Билеты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I’ll see about the tickets. — Я займусь билетами. Так говорят, когда нужно не просто подумать, а действительно решить вопрос и организовать его на практике.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Ужин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Mom saw about dinner after work. — Мама занялась ужином после работы. Здесь see about показывает, что кто-то берёт на себя бытовое дело и доводит его до результата.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особенно естественна, когда речь идёт о планах, поручениях и домашних делах. Важно запомнить: смысл связан с действием, а не с наблюдением.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49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through: короткий смысл и ловушки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640250"/>
            <a:ext cx="25914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означает «раскусить» или «не поверить». Она помогает понять, что человек заметил обман, хитрость или неискренность, даже если внешне всё выглядело убедительно.
</a:t>
            </a:r>
            <a:endParaRPr lang="en-US" sz="1505" dirty="0"/>
          </a:p>
        </p:txBody>
      </p:sp>
      <p:sp>
        <p:nvSpPr>
          <p:cNvPr id="9" name="Text 3"/>
          <p:cNvSpPr txBox="1"/>
          <p:nvPr/>
        </p:nvSpPr>
        <p:spPr>
          <a:xfrm>
            <a:off x="3276363" y="2640250"/>
            <a:ext cx="25914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буквальный перевод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стоит переводить её буквально как «видеть насквозь». В повседневной речи она чаще относится к оправданиям, шуткам и трюкам, а не к реальному зрительному образу.
</a:t>
            </a:r>
            <a:endParaRPr lang="en-US" sz="1505" dirty="0"/>
          </a:p>
        </p:txBody>
      </p:sp>
      <p:sp>
        <p:nvSpPr>
          <p:cNvPr id="10" name="Text 4"/>
          <p:cNvSpPr txBox="1"/>
          <p:nvPr/>
        </p:nvSpPr>
        <p:spPr>
          <a:xfrm>
            <a:off x="6192724" y="2640250"/>
            <a:ext cx="25914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 и хитрость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кто-то see through an excuse or a trick, значит, он понял, что за словами скрывается другая цель. Контекст обычно показывает это очень быстро.
</a:t>
            </a:r>
            <a:endParaRPr lang="en-US" sz="150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through: готовые примеры и контекст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49" dirty="0"/>
          </a:p>
        </p:txBody>
      </p:sp>
      <p:sp>
        <p:nvSpPr>
          <p:cNvPr id="6" name="Text 2"/>
          <p:cNvSpPr txBox="1"/>
          <p:nvPr/>
        </p:nvSpPr>
        <p:spPr>
          <a:xfrm>
            <a:off x="5125600" y="1268100"/>
            <a:ext cx="3658500" cy="137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Оправдание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saw through his excuse. — Я раскусил его оправдание. Смысл в том, что попытка скрыть правду не удалась: слушающий понял, что объяснение ненастоящее.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5125602" y="2873913"/>
            <a:ext cx="3658500" cy="137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teacher saw through the joke. — Учительница поняла, что это шутка. Здесь видно, что скрытый смысл стал понятен сразу, хотя сама фраза звучала вполне серьёзно.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49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короткое слово в связке с частицей уже меняет смысл: от «видеть» к «провожать».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переводит see в действие прощания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49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коротких примера помогают запомнить, что see off связано с отъездом и прощанием, а не с буквальным «увидеть».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 показывают значение фразы в реальной ситуации.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49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частая ошибка — понимать see to как буквальное «увидеть к». На практике фраза почти всегда означает заботу о деле или человеке.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чаще всего связана с буквальным переводом частицы.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49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жизненных примера показывают, что see to подходит для обязанностей дома и в школе, где важно вовремя заняться делом.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 помогают увидеть фразу в бытовом и школьном контексте.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49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значения у see out особенно важны: проводить до выхода и довести дело до конца. Контекст сразу показывает, какой вариант нужен.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смысла легко различить по ситуации.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49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примера показывают, что see out встречается и в разговоре о гостях, и в описании завершения учебного года или проекта.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 помогают запомнить фразу в двух разных ситуациях.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49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важная подсказка: see after почти всегда связано не со зрением, а с заботой о человеке, ребёнке или питомце.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помогает не путать фразу с буквальным переводом.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49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примера показывают, как see after работает в семье: можно попросить присмотреть за сестрой или описать заботу о малыше.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 делают значение фразы понятным в семейном контексте.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49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выражений со see легко спутать из-за общего слова, но именно частица меняет смысл и подсказывает, о чём идёт речь.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выражений требуют внимательного чтения контекста.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190305"/>
            <a:ext cx="4333200" cy="11087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фразу и значение по смыслу.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 разницу между похожими фразами и закрепить переносные значения.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упражнение на все 6 фраз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8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 не путать phrasal verbs with see
</a:t>
            </a:r>
            <a:endParaRPr lang="en-US" sz="3828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выражений со see становятся понятнее, если искать не буквальный перевод, а ситуацию. Частица задаёт смысл, а контекст помогает выбрать правильное значение без ошибок.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2026-07-25T19:43:28Z</dcterms:created>
  <dcterms:modified xsi:type="dcterms:W3CDTF">2026-07-25T19:43:28Z</dcterms:modified>
</cp:coreProperties>
</file>