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Замечательные точки треугольника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точки — четыре способа увидеть треугольник по-новому.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которые создают центры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есть несколько особых точек. Их задают медианы, высоты, биссектрисы и серединные перпендикуляры, а потому каждая точка открывает свой способ решения задач.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805" y="1804000"/>
            <a:ext cx="34545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серединам сторон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середины сторон, можно провести медианы и сразу выйти на центроид. Такая точка помогает связывать вершины и стороны через простое и наглядное построение.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линий
</a:t>
            </a:r>
            <a:pPr algn="l" indent="0" marL="0">
              <a:lnSpc>
                <a:spcPct val="90000"/>
              </a:lnSpc>
              <a:buNone/>
            </a:pPr>
            <a:r>
              <a:rPr lang="en-US" sz="57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условии встречаются углы и перпендикуляры, обычно ищут точку пересечения высот, биссектрис или серединных перпендикуляров. По набору линий легко понять, какой центр нужен.
</a:t>
            </a:r>
            <a:endParaRPr lang="en-US" sz="1239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равным расстояниям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точки удобно проверять по расстояниям: до вершин, до сторон или до прямых. Это делает ответ не только красивым, но и быстро проверяемым.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точку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и обозначения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 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обычно обозначают буквами A, B и C. Эти буквы ставят у вершин, а стороны записывают как AB, BC и CA, чтобы не путаться в рассуждениях.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специальные линии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из вершины перпендикулярно противоположной стороне. Биссектриса делит угол пополам, а серединный перпендикуляр проходит через середину стороны под прямым углом.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с серединой противоположной стороны. Она делит сторону на две равные части и часто помогает находить центр тяжести треугольника.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задач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линии чаще всего встречаются в задачах на построение. Если заметить, какие из них даны, можно быстрее определить нужную замечательную точку.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линии образуют точки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центр возникает как общая точка трёх одинаковых линий.
</a:t>
            </a:r>
            <a:endParaRPr lang="en-US" sz="26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Центроид: определение и свойство
</a:t>
            </a:r>
            <a:endParaRPr lang="en-US" sz="2329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Центроид G — это общая точка трёх медиан треугольника. Он всегда находится внутри фигуры и служит важной опорной точкой в задачах на деление сторон.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Медианы делятся центроидом не поровну: от вершины до центроида отрезок в два раза длиннее, чем от центроида до середины стороны. Это свойство часто используют в вычислениях.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две медианы, их пересечение уже определяет G. Третья медиана обязательно проходит через ту же точку, поэтому построение можно сразу проверить.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центроида циркулем и линейкой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опирается на середины сторон и медианы, проведённые из вершин.
</a:t>
            </a:r>
            <a:endParaRPr lang="en-US" sz="26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
</a:t>
            </a:r>
            <a:endParaRPr lang="en-US" sz="2804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O — это точка, одинаково удалённая от всех вершин треугольника. Поэтому через вершины A, B и C можно провести одну окружность.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существует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точка получается как пересечение серединных перпендикуляров к сторонам. Каждый такой перпендикуляр состоит из точек, равноудалённых от концов стороны.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измерить отрезки OA, OB и OC, они окажутся равными. Это удобная проверка, когда центр уже найден построением или на чертеже.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центра описанной окружности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перпендикуляры к двум сторонам, затем отмечают их общую точку.
</a:t>
            </a:r>
            <a:endParaRPr lang="en-US" sz="26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высот позволяет быстро определить тип треугольника и его положение.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высот треугольника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треугольника пересекаются в одной точке.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ортоцентра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вершины проводят высоты, перпендикулярные противоположным сторонам; их пересечение дает ортоцентр.
</a:t>
            </a:r>
            <a:endParaRPr lang="en-US" sz="26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биссектрисы треугольника пересекаются в одной точке, поэтому инцентр легко находить без измерений.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биссектрис треугольника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дают точку, равноудалённую от всех сторон.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инцентра
</a:t>
            </a:r>
            <a:pPr algn="l" indent="0" marL="0">
              <a:lnSpc>
                <a:spcPct val="90000"/>
              </a:lnSpc>
              <a:buNone/>
            </a:pPr>
            <a:r>
              <a:rPr lang="en-US" sz="9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биссектрисы двух углов; их пересечение задаёт инцентр, а расстояние до стороны даёт радиус вписанной окружности.
</a:t>
            </a:r>
            <a:endParaRPr lang="en-US" sz="26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точки: короткое сравнение
</a:t>
            </a:r>
            <a:endParaRPr lang="en-US" sz="2385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ключевых точек треугольника и их основных свойств.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определяется своим набором линий и своим типом равенства расстояний.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замечательных точек треугольника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одна важная точка совпадает с вершиной прямого угла, а центр описанной окружности оказывается на середине гипотенузы.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прямоугольного треугольника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помогает сразу определить положение ортоцентра и центра описанной окружности.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точки на одной линии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прямой оказываются три важные точки треугольника: центр описанной окружности O, центроид G и ортоцентр H. Это помогает быстро проверять взаимное расположение точек и искать неизвестную по двум уже найденным.
</a:t>
            </a:r>
            <a:endParaRPr lang="en-US" sz="1143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делится отрезок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удобная деталь линии Эйлера — постоянное отношение отрезков. Точка G делит отрезок OH в отношении 1:2, поэтому по двум точкам можно восстановить третью и проверить рисунок без лишних вычислений.
</a:t>
            </a:r>
            <a:endParaRPr lang="en-US" sz="1185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Эйлера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Девятиточечная окружность
</a:t>
            </a:r>
            <a:endParaRPr lang="en-US" sz="2924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5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из девяти точек
</a:t>
            </a:r>
            <a:pPr algn="ctr" indent="0" marL="0">
              <a:lnSpc>
                <a:spcPct val="90000"/>
              </a:lnSpc>
              <a:buNone/>
            </a:pPr>
            <a:r>
              <a:rPr lang="en-US" sz="44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Девятиточечная окружность показывает, как в треугольнике повторяются одинаковые идеи. Она проходит через середины сторон и через середины отрезков, связанных с высотами, поэтому внутри фигуры возникает очень чёткая симметрия.
</a:t>
            </a:r>
            <a:endParaRPr lang="en-US" sz="1058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5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чертежа
</a:t>
            </a:r>
            <a:pPr algn="ctr" indent="0" marL="0">
              <a:lnSpc>
                <a:spcPct val="90000"/>
              </a:lnSpc>
              <a:buNone/>
            </a:pPr>
            <a:r>
              <a:rPr lang="en-US" sz="44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окружность удобна для рисунков и задач на доказательство. Когда на чертеже уже отмечены стороны, высоты и ортоцентр, девятиточечная окружность связывает все элементы в одну красивую конструкцию.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Фейербаха связывает девятиточечную окружность с четырьмя окружностями треугольника, показывая редкую и красивую связь между разными центрами.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Фейербаха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4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9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оказываются касательными к девятиточечной окружности.
</a:t>
            </a:r>
            <a:endParaRPr lang="en-US" sz="742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типовых задач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узнавать центр по его признакам и быстро выбирать нужную линию построения.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приём — сначала определить семейство линий, а затем вспомнить связанную с ним замечательную точку.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 теме «замечательные точки треугольника»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запомнить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Замечательные точки треугольника запоминаются через линии, которые их строят: медианы, серединные перпендикуляры, высоты и биссектрисы. Если знать эти связи и свойства равных расстояний, задачи решаются быстро и наглядно.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2026-07-27T07:03:00Z</dcterms:created>
  <dcterms:modified xsi:type="dcterms:W3CDTF">2026-07-27T07:03:00Z</dcterms:modified>
</cp:coreProperties>
</file>