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речи и буквы: в чем разница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звучит слово и как оно записывается.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33 буквы, но в речи важны звуки. Письмо не всегда передаёт звучание буквально: одна буква может обозначать звук, несколько звуков или мягкость согласного.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алфавит: звуки и буквы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014" y="3298713"/>
            <a:ext cx="306494" cy="2451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3145" y="3259009"/>
            <a:ext cx="324602" cy="32460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944" y="1614850"/>
            <a:ext cx="328860" cy="292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66960" y="1629466"/>
            <a:ext cx="328860" cy="263088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24597" y="1602394"/>
            <a:ext cx="317232" cy="317232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согласных важны мягкость и твёрдость, звонкость и глухость. Эти признаки помогают точно описывать звучание каждого слова.
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различать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услышать звук правильно, нужно произнести слово чётко и по порядку. Тогда легче определить, какие звуки входят в его состав.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речи мы слышим и произносим. Именно звуки составляют устную речь и позволяют отличать одно слово от другого по слуху.
</a:t>
            </a:r>
            <a:endParaRPr lang="en-US" sz="1281" dirty="0"/>
          </a:p>
        </p:txBody>
      </p:sp>
      <p:sp>
        <p:nvSpPr>
          <p:cNvPr id="18" name="Text 4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Смыслоразличение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звуки могут менять значение слова: дом и том, мак и рак. Даже один звук способен превратить одно слово в другое.
</a:t>
            </a:r>
            <a:endParaRPr lang="en-US" sz="1319" dirty="0"/>
          </a:p>
        </p:txBody>
      </p:sp>
      <p:sp>
        <p:nvSpPr>
          <p:cNvPr id="19" name="Text 5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звуки делятся на гласные и согласные. Такое деление помогает лучше понимать строение слова и его произношение.
</a:t>
            </a:r>
            <a:endParaRPr lang="en-US" sz="1281" dirty="0"/>
          </a:p>
        </p:txBody>
      </p:sp>
      <p:sp>
        <p:nvSpPr>
          <p:cNvPr id="20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звука речи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на письме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— это графический знак, которым записывают звук речи. В словах м, к, с одна буква обычно соответствует одному звуку, поэтому чтение получается прямым и понятным.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 — не всегда один звук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буквы ведут себя иначе. Е, ё, ю, я могут обозначать мягкость предыдущего согласного или передавать два звука, поэтому их чтение зависит от места в слове.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как знак для звука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493392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буквы русского алфавита распределяются по группам.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помогают образовать слог, согласные соединяются с ними, а ь и ъ влияют на чтение, но не обозначают самостоятельный звук.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алфавит; школьная фонетика русского языка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Гласные, согласные и особые буквы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связь звука и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звуко-буквенном анализе слова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и твёрдый знак звука не обозначают, но влияют на чтение слова. Поэтому в записи они учитываются, а при подсчёте звуков — нет.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ю, я в начале слова, после гласной, после ь и после ъ часто дают два звука. Из-за этого звуков может оказаться больше, чем букв.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буква иногда показывает мягкость предыдущего согласного. В таких случаях написание и звучание слова совпадают не полностью, и нужен звуко-буквенный разбор.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звуков и букв бывает разное количество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ю, я в отдельных позициях могут передавать не один, а два звука.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алфавите большинство букв связано со звуками напрямую, но есть особые знаки и йотированные буквы, которые требуют внимательного чтения.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русский алфавит; школьный курс русского языка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русского алфавита в цифрах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согласного эти буквы обычно показывают мягкость предыдущего звука: лес, люк, мяч, тётя. Так легче понять, как произнести слово правильно.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слова, после гласной, после ь и после ъ они чаще обозначают два звука: ель, юла, поют, съёмка. Это важно при чтении и разборе слов.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ю, я в словах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в русском языке могут звучать твёрдо или мягко. Сравните пары: [л] — [л’], [т] — [т’], [н] — [н’].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часто подсказывают буквы е, ё, и, ю, я, а также мягкий знак ь. Они помогают изменить звучание слова без смены его значения основы.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Различение мягких и твёрдых согласных важно для чтения и письма. Оно помогает точнее произносить слова и не путать похожие по написанию формы.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и твёрдые согласные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 легко сопоставляются по звучанию и по буквенному обозначению в школьной таблице.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Парных звонких и глухих согласных поровну, а непарные звонкие выделяются как отдельная группа.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 и таблица согласных по звонкости и глухости.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и глухие согласные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631" y="2755985"/>
            <a:ext cx="5286740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русской графики и орфографии.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которые не обозначают самостоятельный звук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буквы влияют на произношение и помогают верно читать слова, но не дают собственного звука.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и твердый знаки не обозначают звук, но меняют чтение соседних букв и структуру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Ударный слог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выделяется один слог, который произносится сильнее и отчетливее других: вода́, молоко́, бере́за.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Безударные гласные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слабой позиции гласные звучат нечетко, поэтому их написание нельзя проверять только на слух.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букву, подбирают однокоренное слово или изменяют форму слова, где гласная слышится яснее.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и безударные гласные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4995" y="1921747"/>
            <a:ext cx="3094010" cy="25501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 показывает слово так, как оно произносится. Для этого используют квадратные скобки, знаки ударения и обозначение мягкости согласных.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47714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она нужна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увидеть расхождение между буквами и звуками. Это удобно при фонетическом разборе и при сравнении произношения разных слов.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Транскрипция: запись звучания слова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 йотированными буквами и знаками ь, ъ особенно важно считать звуки по порядку.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количества букв и звуков бывает не всегда: на счет влияют ь, ъ и особые значения букв е, ё, ю, 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из раздела по фонетике русского языка.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букв и звуков в словах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выполнить звуко-буквенный разбор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анализа слова по звучанию и написанию.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363" y="3448597"/>
            <a:ext cx="306494" cy="272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1494" y="3454975"/>
            <a:ext cx="324602" cy="2596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831" y="1731934"/>
            <a:ext cx="237924" cy="317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0020" y="1731934"/>
            <a:ext cx="277578" cy="317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6202" y="1759006"/>
            <a:ext cx="328860" cy="2630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764" y="3831926"/>
            <a:ext cx="3621582" cy="943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Пропускать мягкость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отметить мягкость согласного, легко ошибиться в разборе слова и неверно подсчитать количество звуков или их характеристик.
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696895" y="3831924"/>
            <a:ext cx="3621582" cy="9439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Путать звонкость и глухость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по звучанию согласные могут различаться участием голоса, поэтому полезно сопоставлять их парами и проверять на практике.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96159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Считать буквы звуками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воспринимают ь и ъ как отдельные звуки, хотя они лишь помогают передать мягкость, разделение или особенности чтения.
</a:t>
            </a:r>
            <a:endParaRPr lang="en-US" sz="1318" dirty="0"/>
          </a:p>
        </p:txBody>
      </p:sp>
      <p:sp>
        <p:nvSpPr>
          <p:cNvPr id="12" name="Text 3"/>
          <p:cNvSpPr txBox="1"/>
          <p:nvPr/>
        </p:nvSpPr>
        <p:spPr>
          <a:xfrm>
            <a:off x="3240175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Путать букву и звук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 не всегда равна одному звуку, поэтому важно сначала услышать слово, а потом анализировать его буквенную запись.
</a:t>
            </a:r>
            <a:endParaRPr lang="en-US" sz="1318" dirty="0"/>
          </a:p>
        </p:txBody>
      </p:sp>
      <p:sp>
        <p:nvSpPr>
          <p:cNvPr id="13" name="Text 4"/>
          <p:cNvSpPr txBox="1"/>
          <p:nvPr/>
        </p:nvSpPr>
        <p:spPr>
          <a:xfrm>
            <a:off x="6091998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замечать два звука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ю, я в определённых позициях обозначают два звука, и это особенно важно в начале слова и после гласной.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40564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видно, как одни и те же буквы в разных словах дают разное число звуков.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буквам нельзя всегда точно определить звуки: нужны ь, ъ и йотированные буквы в позиции слова.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«Звуки и буквы».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написания и звучания в примерах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читать слово так, как оно звучит, и не смешивать произношение с написанием. Тогда проще понимать, почему в слове возможны разные варианты звуков.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Различение звуков и букв нужно для грамотного письма: оно помогает находить орфограммы, замечать ударение и объяснять написание безударных гласных.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разборе слов ученик учится точно слышать мягкость, звонкость и глухость согласных. Это развивает внимательность к языку и делает анализ более уверенным.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навык особенно важен в 5 классе, когда фонетика становится основой для изучения орфографии и дальнейшей работы с морфемами и словом.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различать звуки и буквы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 буква: два разных уровня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мы слышим и произносим, а буквы служат для их записи. Когда это различие понятно, читать, писать и разбирать слова становится намного легче.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2026-05-22T14:58:51Z</dcterms:created>
  <dcterms:modified xsi:type="dcterms:W3CDTF">2026-05-22T14:58:51Z</dcterms:modified>
</cp:coreProperties>
</file>