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земледелие и животноводство как основа продовольствия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природа, труд и технологии формируют сельское хозяйство?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сельское хозяйство важно для страны и мира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кормит население, даёт сырьё промышленности и поддерживает жизнь села. Его развитие зависит от климата, почв, воды, транспорта, технологий и государственной политики.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сельского хозяйства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отрасли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объединяет растениеводство и животноводство. Первая отрасль создаёт растительную продукцию, вторая — продукты животного происхождения, а вместе они формируют основу продовольственного обеспечения.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результаты зависят от длины тёплого периода, влаги, плодородия почв и сроков работ. Любое опоздание с посевом или уборкой сразу отражается на урожае.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звенья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производства, важны хранение, первичная переработка, ветеринария, агрохимия, ремонт техники и доставка. Без этих звеньев невозможно довести продукцию от поля и фермы до потребителя.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сфере решающее значение имеют корма, условия содержания, породы и здоровье животных. Чем стабильнее кормовая база и лучше уход, тем выше продуктивность хозяйства.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сезонность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отличается длинным производственным циклом и высокой зависимостью от погоды. Засухи, заморозки, болезни растений и животных могут серьёзно сократить результат сезона.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распределяется земля между разными типами угодий и почему животноводство требует особенно больших площадей.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сельскохозяйственных угодий в мире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пастбищ подчёркивает роль животноводства, а высокая доля пашни отражает концентрацию интенсивного земледелия.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структуре сельскохозяйственных угодий мира; значения условные, для наглядности
</a:t>
            </a:r>
            <a:endParaRPr lang="en-US" sz="9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4859100" y="1123774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плодородие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59025" y="1310300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зависит от содержания гумуса, структуры, влажности, обеспеченности минералами и реакции среды. Именно эти свойства определяют, насколько успешно растения получают питание и развиваются.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59100" y="3983949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59025" y="4170475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не является бесконечным ресурсом: при неразумном использовании она быстро теряет продуктивность. Поэтому грамотное землепользование — основа долгосрочного успеха хозяйства.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4859100" y="3268905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ресурс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59025" y="3455431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Севооборот, органические удобрения, мелиорация и бережная обработка помогают поддерживать почвенное плодородие. Эти меры уменьшают деградацию и делают земледелие более устойчивым.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59100" y="2553862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процессы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59025" y="2740387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Эрозия, засоление, переувлажнение и истощение ухудшают структуру почвы и снижают урожайность. Потери верхнего слоя особенно опасны, потому что он формируется очень медленно.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59100" y="1838818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чернозёмов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4859025" y="2025344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считаются одними из самых плодородных почв. Они особенно ценны для выращивания зерновых и технических культур благодаря высокому содержанию гумуса и хорошей влагоёмкости.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главный ресурс земледелия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47" y="1381143"/>
            <a:ext cx="8317800" cy="17981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разные группы культур обеспечивают питание людей, кормовую базу и сырьё для промышленности.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сельскохозяйственных культур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обеспечивают основу питания, технические культуры связывают сельское хозяйство с промышленностью, а выбор технологии выращивания зависит от биологических особенностей растений.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сельскохозяйственных культур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8844" y="1226125"/>
            <a:ext cx="30375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контроль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и GPS-навигация помогают точно определять границы полей, отслеживать состояние посевов и планировать работы без лишних затрат времени и ресурсов.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с автоматикой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машины работают точнее и равномернее, чем традиционная техника. Автоматизация помогает снижать потери при посеве, внесении удобрений и обработке растений.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 и датчики влажности позволяют подавать воду только тогда, когда она действительно нужна. Это особенно важно в районах с дефицитом влаги.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нагрузки на природу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внесение удобрений и средств защиты растений уменьшает перерасход химикатов. В результате повышается урожайность и снижается воздействие на почву и водоёмы.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 земледелии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выращивания урожая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растениеводства и факторов, влияющих на результат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зерновые обеспечивают основную долю калорий, а их урожайность напрямую влияет на продовольственную безопасность.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1/3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 человека в мире приходится на зерновые культуры, поэтому их устойчивое производство имеет ключевое значение.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обзоры по мировой продовольственной безопасности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921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21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даёт молоко и мясо, поэтому занимает центральное место в животноводстве. Его эффективность зависит от пород, кормов, условий содержания и ветеринарного контроля.
</a:t>
            </a:r>
            <a:endParaRPr lang="en-US" sz="700" dirty="0"/>
          </a:p>
        </p:txBody>
      </p:sp>
      <p:sp>
        <p:nvSpPr>
          <p:cNvPr id="15" name="Text 3"/>
          <p:cNvSpPr txBox="1"/>
          <p:nvPr/>
        </p:nvSpPr>
        <p:spPr>
          <a:xfrm>
            <a:off x="71683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и удобрения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71683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поставляет молоко, мясо, яйца, шерсть, пух, кожу и навоз. Последний используется как органическое удобрение и помогает замыкать круг веществ в хозяйстве.
</a:t>
            </a:r>
            <a:endParaRPr lang="en-US" sz="700" dirty="0"/>
          </a:p>
        </p:txBody>
      </p:sp>
      <p:sp>
        <p:nvSpPr>
          <p:cNvPr id="17" name="Text 5"/>
          <p:cNvSpPr txBox="1"/>
          <p:nvPr/>
        </p:nvSpPr>
        <p:spPr>
          <a:xfrm>
            <a:off x="549925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Коневодство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549925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Коневодство сохраняет хозяйственное и культурное значение. Лошади используются в спорте, туризме и отдельных видах сельских работ, где важны выносливость и надёжность животных.
</a:t>
            </a:r>
            <a:endParaRPr lang="en-US" sz="700" dirty="0"/>
          </a:p>
        </p:txBody>
      </p:sp>
      <p:sp>
        <p:nvSpPr>
          <p:cNvPr id="19" name="Text 7"/>
          <p:cNvSpPr txBox="1"/>
          <p:nvPr/>
        </p:nvSpPr>
        <p:spPr>
          <a:xfrm>
            <a:off x="38302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Овцеводство и козоводство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38302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 козы хорошо приспособлены к пастбищному содержанию и дают мясо, молоко, шерсть и кожу. Эти отрасли особенно значимы в засушливых районах.
</a:t>
            </a:r>
            <a:endParaRPr lang="en-US" sz="700" dirty="0"/>
          </a:p>
        </p:txBody>
      </p:sp>
      <p:sp>
        <p:nvSpPr>
          <p:cNvPr id="21" name="Text 9"/>
          <p:cNvSpPr txBox="1"/>
          <p:nvPr/>
        </p:nvSpPr>
        <p:spPr>
          <a:xfrm>
            <a:off x="216115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 и птицеводство
</a:t>
            </a:r>
            <a:endParaRPr lang="en-US" sz="900" dirty="0"/>
          </a:p>
        </p:txBody>
      </p:sp>
      <p:sp>
        <p:nvSpPr>
          <p:cNvPr id="22" name="Text 10"/>
          <p:cNvSpPr txBox="1"/>
          <p:nvPr/>
        </p:nvSpPr>
        <p:spPr>
          <a:xfrm>
            <a:off x="216115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отличаются быстрым оборотом продукции и высокой отдачей. Для них особенно важны полноценные корма, санитария помещений и строгий режим выращивания.
</a:t>
            </a:r>
            <a:endParaRPr lang="en-US" sz="700" dirty="0"/>
          </a:p>
        </p:txBody>
      </p:sp>
      <p:sp>
        <p:nvSpPr>
          <p:cNvPr id="23" name="Text 11"/>
          <p:cNvSpPr txBox="1"/>
          <p:nvPr/>
        </p:nvSpPr>
        <p:spPr>
          <a:xfrm>
            <a:off x="413150" y="435775"/>
            <a:ext cx="72429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животноводства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различия в скорости получения продукции, потребности в кормах и длительности производственного цикла.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основных отраслей животноводства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даёт наиболее быстрый результат, а крупный рогатый скот и овцеводство требуют больше времени и ресурсов.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теме «Животноводство»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база и питание животных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кормов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база включает пастбищные травы, сено, сенаж, силос, зернофураж и комбикорма. От их сочетания зависит, насколько полно животные получают энергию, протеин и другие питательные вещества.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кормов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достаточном объёме кормов низкое качество снижает эффективность хозяйства. Порча, загрязнение или дефицит белка приводят к уменьшению надоев, привесов и яйценоскости.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вида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подбирают с учётом вида животных, возраста, сезона и физиологического состояния. Молодняку, дойным коровам и откормочному скоту требуются разные нормы кормления и разные добавки.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рациона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должен содержать не только калории, но и витамины, микроэлементы и достаточное количество воды. Нарушение баланса быстро отражается на здоровье животных, привесах и молочной продуктивности.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продукции животноводства: от фермы к потребителю
</a:t>
            </a:r>
            <a:endParaRPr lang="en-US" sz="219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обращения продукции животноводства и требования к сохранности качества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129035"/>
            <a:ext cx="3975900" cy="9881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показывает, чем различаются отрасли и почему они образуют единую аграрную систему.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земледелия и животноводства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различаются ресурсной основой, но взаимно дополняют друг друга: одна создаёт корма, другая возвращает органические удобрения и пищевую продукцию.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«Сельское хозяйство»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сельского хозяйства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распашка, нарушение севооборота и избыточная нагрузка на поля приводят к эрозии, истощению и снижению плодородия. Восстановление почв требует времени и продуманного землепользования.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животноводства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комплексы связаны с выбросами метана и образованием отходов, которые нужно правильно утилизировать. Без контроля они становятся источником запаха, загрязнения и санитарных проблем.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 пестициды могут попадать в реки и водоёмы вместе со стоком с полей. Это ухудшает качество воды, нарушает экосистемы и повышает риски для человека.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биотопов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сельхозугодий нередко уменьшает площади естественных лугов, лесополос и мест обитания животных. Это снижает биоразнообразие и делает ландшафт менее устойчивым.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решения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Севооборот, точное внесение удобрений, экономное орошение и защита почвенного покрова помогают снизить ущерб. Экологическая ответственность становится условием долгосрочной эффективности отрасли.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результат достигается не одним сильным фактором, а сочетанием природных условий, селекции и грамотной организации труда.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урожайность и продуктивность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Наивысшая отдача появляется там, где благоприятный климат дополняется качественным посадочным материалом, кормами и современными технологиями.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 аграрной продуктивности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меняют сельское хозяйство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под наблюдением спутников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и дроны помогают увидеть, где растения развиваются хуже, а где уже требуется обработка. Фермер получает карту поля и принимает решение точнее, чем при визуальном осмотре.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под цифровым контролем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современных фермах датчики и программы следят за состоянием животных, режимом кормления и продуктивностью. Это облегчает работу персонала, снижает потери и делает производство более предсказуемым.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Ферма, которая считает сама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 влажности, метеостанции и автоматическое управление техникой сокращают лишние проходы по полю и экономят ресурсы. Система помогает вовремя поливать, вносить удобрения и отслеживать изменения условий.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47" y="1571921"/>
            <a:ext cx="324000" cy="28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9331" y="1553921"/>
            <a:ext cx="324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8017" y="1571921"/>
            <a:ext cx="324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4989" y="3012961"/>
            <a:ext cx="324000" cy="324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93674" y="3045361"/>
            <a:ext cx="324000" cy="25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 рынка в развитии отрасли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Субсидии и кредиты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снижает финансовую нагрузку на хозяйства, помогает обновлять технику и делает возможными долгосрочные вложения, без которых производство развивается медленно.
</a:t>
            </a:r>
            <a:endParaRPr lang="en-US" sz="1004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 и риски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 урожая и животных уменьшает последствия засух, болезней и падежа. Оно повышает устойчивость фермеров к природным и экономическим потрясениям.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ресурсов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топлива, семян, кормов, удобрений и техники напрямую влияет на себестоимость продукции. Рост затрат быстро отражается на доходах производителей и ценах для покупателей.
</a:t>
            </a:r>
            <a:endParaRPr lang="en-US" sz="1077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и импортные ограничения, мировые цены и логистика могут усиливать или ослаблять позиции сельхозпроизводителей. Для отрасли важна стабильность поставок и предсказуемость рынков.
</a:t>
            </a:r>
            <a:endParaRPr lang="en-US" sz="949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устойчивость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Льготные программы и налоговые меры создают условия для модернизации хозяйств. Именно они часто определяют, смогут ли фермеры сохранять производство и расширять его.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47" y="1381143"/>
            <a:ext cx="8317800" cy="17981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специалисты обеспечивают работу аграрного хозяйства от поля до фермы.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 сельском хозяйстве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требует командной работы: успех обеспечивают не только механизаторы, но и специалисты, отвечающие за растения, животных, технику и здоровье продукции.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профессиям АПК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когда природа, труд и технологии работают вместе
</a:t>
            </a:r>
            <a:endParaRPr lang="en-US" sz="3074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объединяет природные ресурсы, человеческий труд и современные технологии в единую систему. Его устойчивость зависит от грамотного использования земли, воды, техники и знаний.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2026-06-02T22:22:44Z</dcterms:created>
  <dcterms:modified xsi:type="dcterms:W3CDTF">2026-06-02T22:22:44Z</dcterms:modified>
</cp:coreProperties>
</file>