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векторов: связь длины, угла и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связывает направления и длины двух векторов в одно число — результат зависит от угла.
</a:t>
            </a:r>
            <a:endParaRPr lang="en-US" sz="2959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векторы помогают описывать направление и длину отрезков. Скалярное произведение связывает эти идеи с углами и координатами, упрощая задачи про прямоугольные треугольники, параллельность и перпендикулярность.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школьной геометрии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векторов a и b скалярное произведение обозначают a·b. Результат — число, а не новый вектор. Это позволяет сравнивать направления через знак и величину.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вектора ненулевые, используется формула a·b = |a|·|b|·cos α, где α — угол между ними. Косинус связывает угол с числом, которое вы получаете при вычислении.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острый, cos α положительный, значит a·b больше нуля. При прямом угле cos 90° = 0, поэтому произведение равно нулю. При тупом — отрицательное.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скалярное произведение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a·b = |a|·|b|·cos α показывает, что результат определяется и длинами векторов, и углом между ними. При росте угла косинус уменьшается, и значение тоже меняется.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 «рисует»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направлены одинаково, угол равен 0°, и cos 0° = 1 — произведение становится наибольшим. При противоположных направлениях угол 180°, cos 180° = −1 — результат отрицательный.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0570"/>
            <a:ext cx="3848986" cy="21339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 величина a·b меняются в зависимости от угла α: косинус определяет, будет ли произведение положительным, нулевым или отрицательным.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знак соответствует острому углу, нулевой — прямому, отрицательный — тупому.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модель по формуле a·b = |a|·|b|·cos α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скалярного произведения при разных углах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заданы на координатной сетке, скалярное произведение удобно находить без измерения угла.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для скалярного произведения в декартовой плоскости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= (x1, y1) и b = (x2, y2), то a·b = x1x2 + y1y2. Нужно перемножить соответствующие координаты и сложить.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скалярное произведение по 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для векторов на плоскости по координатам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a·b = 0 и оба вектора ненулевые, то угол между ними равен 90°. Значит, векторы перпендикулярны.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результат не означает, что векторы равны нулю. Он появляется именно из-за cos 90° = 0, то есть из-за прямого угла.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геометрических задачах по треугольникам и четырехугольникам это помогает быстро выявлять прямые углы без измерений и построений.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скалярное произведение равно нулю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скалярное произведение содержит множитель cos α, именно по косинусу можно понять знак a·b: положительный, нулевой или отрицательный.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убывает: с ростом угла направление «отходит» от совпадающего, и величина cos α уменьшается до −1.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зависимость cos α и ключевые значения для характерных углов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cos α при увеличении угла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a·b, |a| и |b|, то можно найти cos α по формуле cos α = a·b / (|a|·|b|). Это превращает задачу об угле в вычисление числа.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способ особенно удобен, когда векторы задаются координатами точек. Тогда сначала вычисляют a·b и длины, а затем по косинусу делают вывод об угле.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угол определяют по значению косинуса: одинаковые ориентировки дают косинус близкий к 1, прямой угол — 0, а противоположные направления — отрицательные значения.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скалярному произведению находят угол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вектора b на направление вектора a показывает, какая «часть» b работает вдоль a. Эта доля определяется косинусом угла α между векторами: чем меньше α, тем больше проекция.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скалярное произведение a·b связано с проекцией как с мерой согласованности направлений. При α=90° косинус равен нулю, и проекция обнуляется, значит a·b=0 для ненулевых векторов.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и проекция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«Скалярное произведение векторов» (школьный курс 7–9 классы)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скалярного произведения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упрощать выражения и аккуратно раскрывать скобки при вычислениях в задачах на углы и перпендикулярность.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сводятся к тому, что скалярное произведение ведет себя как «обычное умножение числами» относительно сложения векторов и выноса числового множителя.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как корень из a·a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вектора удобно находить через скалярное произведение: |a|=√(a·a). Важно, что a·a — это скаляр, который всегда неотрицателен и отражает «размер» вектора, не завися от направления.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задан координатами (x,y), то a·a=x²+y². Значит, |a|=√(x²+y²). Эта формула связывает длину с вычислениями по координатной сетке, без измерения углов.
</a:t>
            </a:r>
            <a:endParaRPr lang="en-US" sz="1256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теоремой Пифагора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√(x²+y²) напоминает классическую схему Пифагора для прямоугольного треугольника. В школьных задачах это помогает переходить от «геометрии по картинке» к расчетам через числа.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через скалярное произведение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сравнения отражена практичность: координатная формула чаще подходит «по умолчанию», а проверка перпендикулярности особенно быстра, когда требуется найти прямой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координатного подхода — универсальность в плоскости. Геометрический смысл полезен для понимания, а признак нуля моментально дает ответ о перпендикулярности.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рекомендаций школьной программы (оценка практичности способа)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работы с векторами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скалярное произведение с умножением векторов как объектов: в вычислениях получают число, а не новый вектор. Нельзя сокращать выражения, как будто перемножаются векторы напрямую.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распространенная ошибка — пропустить одну координату при координатной формуле x1x2+y1y2. Из-за этого меняется итоговый знак и величина, а затем неверно определяется косинус угла или признак перпендикулярности.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Случается и механическая ошибка со знаком: при отрицательных числах некоторые учащиеся забывают знак «минус» в произведениях. Нередко неверно подставляют угол вместо cos α, из‑за чего формула перестает работать.
</a:t>
            </a:r>
            <a:endParaRPr lang="en-US" sz="1074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считают, что нулевое произведение возможно только при нулевом векторе. Но если оба вектора ненулевые, результат все равно может быть нулевым при α=90°, то есть при перпендикулярности.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угол и перпендикулярность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опирается на связь a·b, cos α и признак перпендикулярности.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скалярное произведение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направление в физике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сила «совпадает» с направлением движения, её действие особенно велико. Математически это отражается через скалярное произведение, связанное с косинусом угла между вектором силы и направлением. Так становится понятно, почему при перпендикулярном направлении работа равна нулю.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в компьютерной 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освещение зависит от того, под каким углом поверхность «смотрит» на источник света. Скалярое произведение помогает учесть этот угол и корректно вычислить яркость. Поэтому один и тот же объект на экране может выглядеть светлее или темнее.
</a:t>
            </a:r>
            <a:endParaRPr lang="en-US" sz="94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маршруты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важно учитывать направление движения относительно цели или траектории. Когда два направления образуют острый угол, движение «идёт в нужную сторону»; при тупом — отклоняется сильнее. Склярное произведение помогает количественно оценивать такую согласованность направлений.
</a:t>
            </a:r>
            <a:endParaRPr lang="en-US" sz="8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(2, 3)·(4, −1)=2·4+3·(−1)=8−3=5. Мы получили число, значит скалярное произведение не является вектором, а служит мерой связи направлений и длин.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если a·b=0 и оба вектора ненулевые, то угол между ними равен 90°. Следовательно, векторы перпендикулярны. Этот признак удобен, когда нужно быстро установить прямой угол в фигуре.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пусть |a|=5, |b|=4 и a·b=10. Тогда cos α=10/(5·4)=10/20=1/2, значит α=60°. Здесь по скалярному произведению восстанавливают величину угла через косинус.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закрепления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672652"/>
            <a:ext cx="3848986" cy="2869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формулы и смыслы в единую схему, чтобы быстрее переходить от вычислений к геометрическим выводам.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помнить: нуль продукта дает перпендикулярность, а вычисленный косинус — нужный тип угла, то задачи на углы становятся последовательными и проверяемыми.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«Скалярное произведение векторов»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ключевых понятий темы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объединяет геометрию и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— это число, которое связывает длины векторов и угол между ними. Оно помогает находить углы, проверять перпендикулярность и выполнять расчеты по координатам. В школьной геометрии это делает решения на векторы и треугольники более понятными.
</a:t>
            </a:r>
            <a:endParaRPr lang="en-US" sz="22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2026-05-14T01:00:21Z</dcterms:created>
  <dcterms:modified xsi:type="dcterms:W3CDTF">2026-05-14T01:00:21Z</dcterms:modified>
</cp:coreProperties>
</file>