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опорно-двигательной системы: ключевые элементы и значение
</a:t>
            </a:r>
            <a:endParaRPr lang="en-US" sz="3648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Скелет, мышцы, суставы и связки работают вместе, обеспечивая движение и защиту.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опорно-двигательной системы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костей и мышц ведётся с древних времён, от египетских врачевателей до работ Леонардо да Винчи. Современная биология применяет эти знания для разработки эффективных методов лечения и профилактики заболеваний.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опорно-двигательной системы
</a:t>
            </a:r>
            <a:endParaRPr lang="en-US" sz="2318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каркас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206 костей, которые формируют структуру нашего тела. Он придаёт форму и служит опорой для мягких тканей и внутренних органов.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— обеспечивают гибкость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между собой, позволяя телу совершать разнообразные движения. Их строение обеспечивает подвижность и устойчивость.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связки — двигатели и стабилизаторы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выполняют функцию движения, сокращаясь и расслабляясь, а связки укрепляют суставы, соединяя кости и ограничивая излишние движения.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массы тела: доля костей, мышц и соединительных тканей
</a:t>
            </a:r>
            <a:endParaRPr lang="en-US" sz="1838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мышц над костями обеспечивает необходимую динамику и поддержку движений.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масса преимущественно влияет на силу и подвижность организма.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Кости: строение и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состоят из прочного компактного вещества с внутренним губчатым слоем, что обеспечивает лёгкость и прочность одновременно.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покрывает кости, играет роль источника кровоснабжения и участвует в регенерации тканей.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костей — поддержка формы тела, защита органов, кроветворение и хранение минералов, включая кальций.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костей: длинные, короткие, плоские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например бедренная и лучевая, обеспечивают опору и рост тела. Они формируют скелет конечностей и участвуют в движении.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как в запястьях, обеспечивают гибкость и манёвренность, а плоские кости, например череп и лопатки, защищают жизненно важные органы.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плоские кости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763151"/>
            <a:ext cx="4048200" cy="2202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кости человека: название, количество, функция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приведена таблица с ключевыми костями, их числом и ролью в организме.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костей обеспечивает прочность и подвижность тела.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виды, строение и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суставы, как коленный и локтевой, обеспечивают широкий диапазон движений тела.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суставы, например между позвонками, позволяют умеренную гибкость и амортизацию ударов.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суставы, такие как швы черепа, обеспечивают жёсткое сцепление костей и защиту мозга.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суставов включает суставные поверхности, синовиальную жидкость и капсулу, которые способствуют плавному и безопасному движению.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человека и их функции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управляются сознательно и прикреплены к костям, что позволяет выполнять разнообразные движения тела и поддерживать осанку.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— главные двигатели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расположены в стенках внутренних органов и сосудов, работают без нашего участия, обеспечивая работу пищеварения и кровообращения.
</a:t>
            </a:r>
            <a:endParaRPr lang="en-US" sz="140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— автоматическая работа органов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особенная — она непрерывно сокращается, поддерживая кровообращение, и имеет микроструктуру, отличающуюся от других мышц.
</a:t>
            </a:r>
            <a:endParaRPr lang="en-US" sz="1346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— ритм жизни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сигнала мышце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 сухожилия: функции и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представляют собой прочные волокна, соединяющие кости между собой, обеспечивая стабильность и предотвращая чрезмерные смещения в суставах.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являются связующим звеном между мышцами и костями, передавая силу сокращения мышцы и обеспечивая движение конечностей и тела.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вместе способствуют защите суставов от травм и поддерживают правильное положение элементов опорно-двигательной системы в процессе активности.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влияние опорно-двигательной системы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формируется благодаря правильному положению позвоночника, сбалансированному состоянию мышц спины и суставов, что обеспечивает устойчивость и равновесие тела.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снижает риск развития сколиоза и уменьшает боли в спине, предотвращая перенапряжение и быструю утомляемость организма.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особенности подросткового возраста
</a:t>
            </a:r>
            <a:endParaRPr lang="en-US" sz="232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интенсивного роста костей и мышц приходится на возраст 11–13 лет, называемый пубертатом, когда происходит активное формирование опорно-двигательной системы.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полной костной массы продолжается до 25 лет, что важно учитывать при планировании режима питания и физической активности подростков.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сильно влияют на скорость и качество развития костей и мышц в этот период, определяя индивидуальные особенности роста.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особенно поступление кальция и белка, а также регулярные упражнения, способствуют крепости костей и правильному развитию мышц у подростков.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костей: график по возрастам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роста в раннем подростковом возрасте подтверждает необходимость особого внимания к режиму дня и питанию для поддержания здоровья костей.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 детского развития,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самый значительный рост костей происходит в возрасте 11–13 лет, что совпадает с началом подросткового периода и особенностями развития.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основным минералом для прочности костей, а его достаточное поступление особенно важно в подростковом возрасте для правильного формирования скелета.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 регулирует обмен веществ в костной ткани, поддерживая её здоровье и предотвращая заболевания.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необходим для роста и восстановления мышц, обеспечивая силу и выносливость, а также участвует в поддержании структуры всех тканей тела.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роль в здоровье костей и мышц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активности: примеры и результаты
</a:t>
            </a:r>
            <a:endParaRPr lang="en-US" sz="2224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для гармоничного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плаванием развивают мускулатуру всего тела, укрепляют сердечно-сосудистую систему и улучшают координацию движений у подростков. Плавание снижает нагрузку на суставы и способствует правильной осанке.
</a:t>
            </a:r>
            <a:endParaRPr lang="en-US" sz="159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и их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помогают укрепить кости и мышцы благодаря активным движениям и поддерживают навыки взаимодействия в команде. Такие занятия развивают выносливость и улучшают психоэмоциональное состояние.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7204" y="1230400"/>
            <a:ext cx="354424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травмы: виды, причины, последствия
</a:t>
            </a:r>
            <a:endParaRPr lang="en-US" sz="2367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необходимы для предотвращения осложнений и сохранения здоровья опорно-двигательной системы у молодых.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 подростковых заболеваний,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болезни и травмы опорно-двигательной системы, их причины и возможные последствия для подростков.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системы: рекомендации для подростков
</a:t>
            </a:r>
            <a:endParaRPr lang="en-US" sz="1875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в повседневной жизни помогает избежать деформаций позвоночника и снижает риск возникновения хронических болей в спине.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мышцы и кости, способствуют развитию гибкости и координации движений, что предотвращает травмы.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использование средств защиты при занятиях спортом обеспечивают комплексную охрану здоровья опорно-двигательной системы.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факты: особенности опорно-двигательной системы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более 270 костей, многие из которых со временем срастаются, образуя взрослый скелет из 206 костей. Это позволяет телу изменяться и расти.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кость в теле человека — бедренная, а самая маленькая — стремечко в ухе. Самая сильная мышца — жевательная, способная создавать значительную силу прикусa.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опорно-двигательной системы для здоровья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опорно-двигательная система — основа активной и полноценной жизни. Здоровье костей и мышц требует внимания к питанию, движению и профилактике с раннего возраста.
</a:t>
            </a:r>
            <a:endParaRPr lang="en-US" sz="31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2026-05-09T01:15:34Z</dcterms:created>
  <dcterms:modified xsi:type="dcterms:W3CDTF">2026-05-09T01:15:34Z</dcterms:modified>
</cp:coreProperties>
</file>