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А.Т. Твардовский: поэт, редактор, свидетель эпохи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войны, памяти и правды, чьи книги знают несколько поколений.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его время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писал о судьбе человека в годы перемен, войны и восстановления. Его поэзия выросла из деревенской жизни и фронтового опыта, поэтому в ней особенно заметны ясность, искренность и уважение к труду.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 поэта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 — рождение в Загорье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июня 1910 года Твардовский родился в деревне Загорье Смоленской губернии.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деревенский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кузнецом, а повседневная жизнь семьи была тесно связана с трудом и сельской средой.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работа и речь односельчан стали для будущего поэта источником образов и интонаций.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Твардовский начал писать ещё подростком, а затем продолжил учиться и работать, постепенно входя в литературную среду Смоленска.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он уже умел соединять живую разговорную речь с точным поэтическим словом, что позже стало основой его узнаваемого стиля.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личная биография поэта постепенно перешла в крупные общественные и литературные 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Твардовского особенно заметен путь от ранних проб к произведениям общенационального значения.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А. Т. Твардовского и дат публикаций его основных произведений.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Великая Отечественная война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Твардовский был фронтовым корреспондентом и видел солдатский быт без прикрас: усталость, страх, ожидание и редкие минуты отдыха.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 войне строятся на точных деталях и разговорной интонации, поэтому звучат как живое свидетельство, а не как отвлечённый рассказ.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этих текстов — уважение к обычному бойцу, его терпению, товариществу и внутренней силе, помогавшей выстоять.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«Василия Тёркина»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похожий на многих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Тёркин не выглядит недосягаемым героем. Он шутит, помогает товарищам, не теряет самообладания и остаётся человеком даже в тяжёлых условиях войны. Именно поэтому читатели узнавали в нём знакомый характер и верили каждому слову.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созданная вместе с войной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писалось с 1942 года и выходило по частям, почти в ритме фронтовой жизни. Это сделало поэму особенно близкой солдатам: она поддерживала, объясняла и не скрывала трудностей.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простого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сделал героя понятным без длинных объяснений. В поэме важны юмор, смелость и спокойная выносливость, а за лёгкостью интонации чувствуется большая внутренняя сила.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менялись темы и интонации его творчества.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тексты объединяют две линии: фронтовую тему и нравственную память о войне.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названия произведений А. Т. Твардовского по литературоведческим справочникам.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А.Т. Твардовского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поэтика Твардовского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писал так, будто говорит с читателем напрямую. Его строки легко читаются, потому что в них слышны естественные интонации обычного разговора.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образ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выбирал меткие детали, которые сразу создают картину события или характера. Благодаря этому даже короткая строка запоминается и выглядит очень выразительно.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ритм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ритм часто меняется, чтобы передать движение мысли, чувства или фронтовой разговор. Это делает текст живым и эмоциональным.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достоинство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украшал действительность лишними словами. Для него было важно говорить правду о человеке, его труде, стойкости и внутреннем достоинстве.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образ Василия Тёркина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выросла из фронтовых наблюдений, живой речи солдат и авторского обобщения.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произведения и тема памяти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послевоенных стихах Твардовский говорит не о торжестве, а о цене победы. Его интересует, что остается в душе человека после долгой войны и потерь.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«Дом у дороги» особенно заметны боль разлуки, трудное возвращение к мирной жизни и уважение к тем, кто выдержал фронтовые испытания.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Твардовского — это не только воспоминание о прошлом, но и нравственная обязанность. Она помогает сохранить имена погибших и не забыть их опыт.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его поздней лирике рядом стоят благодарность, печаль и тихая сила. Так поэт показывает: война заканчивается в истории, но живет в памяти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у него всегда связана с судьбой обычного человека и с личной ответственностью за память.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творчестве звучат война, народная жизнь и память: именно они делают поэта близким разным поколениям.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произведений А.Т. Твардовского; условная оценка по тематическому распределению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Твардовского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Редактор, который поддерживал честную литературу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как литературный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Твардовского «Новый мир» стал одним из самых заметных журналов страны. Здесь особенно ценились сильная мысль, художественная смелость и уважение к правде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Принципиальность редактора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видел в редакторской работе не просто должность, а ответственность перед читателем и писателем. Благодаря этому журнал приобрел репутацию честного и требовательного издания.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срок показывает, что его гражданская позиция проявлялась не на словах, а в ежедневной редакторской и писательской работе.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лет
</a:t>
            </a:r>
            <a:endParaRPr lang="en-US" sz="7903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возглавлял «Новый мир» и в это время не раз отстаивал право литературы говорить правду.
</a:t>
            </a:r>
            <a:endParaRPr lang="en-US" sz="2265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работе А.Т. Твардовского в журнале «Новый мир» (1958–1970)
</a:t>
            </a:r>
            <a:endParaRPr lang="en-US" sz="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награды и формы признания отражают путь Твардовского от успеха отдельной поэмы к общенациональному авторитету.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пришло и за отдельные произведения, и за всю литературную деятельность. Это подтверждает его значимость для читателей и профессионального сообщества.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литературные справочники об А.Т. Твардовском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признание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поэзия Твардовского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уважать простого человека и видеть в обычной жизни настоящую силу. У Твардовского ценятся труд, верность товарищам и человеческое достоинство.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показывают, как важно сохранять стойкость в трудные времена. Даже в тяжелых обстоятельствах человек может оставаться честным, смелым и добрым.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слово несет ответственность. Если писать правдиво и точно, литература помогает людям помнить прошлое и лучше понимать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раскрывает другую сторону его таланта: от личного чувства до общественной ответственности и литературного влияния.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Твардовский известен как поэт-эпик, но его роль редактора и сатирика тоже была важной для литературы XX 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жанрового состава творческого наследия А.Т. Твардовского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Твардовского в разных жанрах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литературное наследие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Трифонович Твардовский умер 18 декабря 1971 года, но его книги продолжают читать и изучать. Школьникам особенно близки ясность речи, честность интонации и понятные жизненные ситуации.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поэта включает фронтовую лирику, поэмы о войне, сатиру и редакторскую работу в «Новом мире». Все это сделало его одной из ключевых фигур русской литературы XX 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Твардовский важен для современного читателя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 поэта превратился в понятные и важные для школьников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поэт правды, памяти и народного характера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сумел соединить личный опыт, историю страны и живую народную речь. Его книги учат честности, памяти и уважению к человеку, поэтому остаются важной частью русской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2026-05-22T20:11:16Z</dcterms:created>
  <dcterms:modified xsi:type="dcterms:W3CDTF">2026-05-22T20:11:16Z</dcterms:modified>
</cp:coreProperties>
</file>