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тип Саркожгутиконосцы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Саркожгутиконосцы — разнообразные одноклеточные организмы с уникальными способами передвижения.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и значение саркожгутиконосцев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XIX века саркожгутиконосцы изучаются благодаря микроскопу. Они показывают важные этапы эволюции, объединяя разные способы передвижения и питания. Современная генетика прояснила их классификацию.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разнообразие форм
</a:t>
            </a:r>
            <a:pPr algn="l" indent="0" marL="0">
              <a:lnSpc>
                <a:spcPct val="100000"/>
              </a:lnSpc>
              <a:buNone/>
            </a:pPr>
            <a:r>
              <a:rPr lang="en-US" sz="13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Саркожгутиконосцы движутся с помощью псевдоподий или жгутиков, что определяет их деление на несколько групп. Это позволяет им эффективно адаптироваться к различным условиям среды.
</a:t>
            </a:r>
            <a:endParaRPr lang="en-US" sz="1339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 среде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встречаются в пресной воде, морях и почвах. Некоторые ведут паразитический образ жизни, что отражает их широкий спектр экологических ниш.
</a:t>
            </a:r>
            <a:endParaRPr lang="en-US" sz="1345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саркожгутиконосцев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Ключевыми подгруппами являются корненожки (амёбы), жгутиковые, радиолярии и фораминиферы, каждая из которых обладает характерными особенностями строения и образа жизни.
</a:t>
            </a:r>
            <a:endParaRPr lang="en-US" sz="1297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Характеристика и виды саркожгутиконосцев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2348" y="2233462"/>
            <a:ext cx="484838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0784" y="2228535"/>
            <a:ext cx="589800" cy="524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7237" y="2233462"/>
            <a:ext cx="484838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71264" y="2223541"/>
            <a:ext cx="484838" cy="554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клетки саркожгутиконосцев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 за хранение и передачу генетической информации в клетке, регулирует ее жизнедеятельность.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Полужидкая среда, где проходят биохимические реакции и поддерживается жизнедеятельность клетки.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Пищеварительные и сократительные вакуоли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Пищеварительные вакуоли расщепляют питательные вещества, сократительные удаляют излишки воды для поддержания баланса.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и внешние скелеты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обеспечивают движение, а внешние скелеты у фораминифер и радиолярий защищают и придают форму.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850" y="2091313"/>
            <a:ext cx="5112300" cy="2705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1125" y="2091413"/>
            <a:ext cx="5112300" cy="27059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Амёбы — основные представители саркожгутиконосцев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2922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обыкновенная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широко распространённый вид, передвигающийся с помощью псевдоподий. Питается бактериями и мелкими организмами, обитает в пресных водоёмах и влажной почве.
</a:t>
            </a:r>
            <a:endParaRPr lang="en-US" sz="1305" dirty="0"/>
          </a:p>
        </p:txBody>
      </p:sp>
      <p:sp>
        <p:nvSpPr>
          <p:cNvPr id="10" name="Text 3"/>
          <p:cNvSpPr txBox="1"/>
          <p:nvPr/>
        </p:nvSpPr>
        <p:spPr>
          <a:xfrm>
            <a:off x="642097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Дизентерийная амёба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Паразитический вид, вызывающий амёбиаз у человека. Живёт в кишечнике, вызывая воспаления и сопровождается серьёзными симптомами.
</a:t>
            </a:r>
            <a:endParaRPr lang="en-US" sz="130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8213"/>
            <a:ext cx="5237100" cy="17900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2238" y="2182425"/>
            <a:ext cx="5237100" cy="17900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901287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Известковая раковина фораминифер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раковины состоят из извести с многочисленными отверстиями, обеспечивающими обмен веществ и защиту от внешних факторов.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548275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 геологии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Фораминиферы формируют слой морского ила, используемый в палеонтологии для датировки и изучения геологической истории.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88000" y="1027375"/>
            <a:ext cx="108639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Фораминиферы: строение и экологическая роль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850" y="2091313"/>
            <a:ext cx="5112300" cy="2705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1125" y="2091413"/>
            <a:ext cx="5112300" cy="27059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Радиолярии: структура и экология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2922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Изысканный кремневый скелет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Радиолярии имеют сложный скелет из кремния, создающий уникальные формы, укрепляющие клетку и обеспечивающие плавучесть.
</a:t>
            </a:r>
            <a:endParaRPr lang="en-US" sz="1319" dirty="0"/>
          </a:p>
        </p:txBody>
      </p:sp>
      <p:sp>
        <p:nvSpPr>
          <p:cNvPr id="10" name="Text 3"/>
          <p:cNvSpPr txBox="1"/>
          <p:nvPr/>
        </p:nvSpPr>
        <p:spPr>
          <a:xfrm>
            <a:off x="642097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океанских процессах
</a:t>
            </a:r>
            <a:pPr algn="l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организмы участвуют в круговороте веществ, создавая осадки кремнезёма и влияя на химический баланс морской среды.
</a:t>
            </a:r>
            <a:endParaRPr lang="en-US" sz="143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жгутиковых саркожгутиконосцев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служат для активного передвижения, обеспечивая быстрое перемещение в воде или среде обитания.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зелёная сочетает фотосинтез с потреблением органики, что даёт ей гибкость в питании.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Трипаносомы — паразитические формы, вызывающие серьёзные заболевания у человека и животных.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обитают в загрязнённых и пресных водах, приспосабливаясь к различным условиям окружающей среды.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68358" y="2400298"/>
            <a:ext cx="5664956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подклассов саркожгутиконосцев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особенности по способу движения, среде обитания и питанию демонстрируют адаптивность группы.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способов передвижения и питания отражает высокую адаптацию саркожгутиконосцев к разным экосистемам.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протистологии,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саркожгутиконосцев в природе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предпочитает морскую среду, где они занимают ключевые экологические ниши в планктоне.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преобладании саркожгутиконосцев в водных экосистемах с разнообразием форм и функций.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биоразнообразия водных экосистем, 2024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саркожгутиконосцев в экосистемах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Саркожгутиконосцы играют важную роль в пищевых цепях, потребляя бактерии и водоросли, тем самым поддерживая баланс микроскопической жизни в водных и почвенных экосистемах.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Радиолярии и фораминиферы способствуют формированию донных осадков, создающих основу для осадочных пород и обеспечивающих минералами многие морские организмы.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саркожгутиконосцев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Фагоцитоз — основной способ питания для амёб и ряда жгутиковых, при котором организм захватывает и переваривает микроорганизмы или органические частицы.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Фораминиферы фильтруют мелкие частицы из воды, что позволяет эффективно использовать минеральные и органические вещества, присутствующие в морской среде.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жгутиковые способны к фотосинтезу благодаря наличию хлорофилла, что даёт им возможность самостоятельно производить питательные вещества.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выведение веществ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у саркожгутиконосцев происходит через клеточную мембрану с помощью диффузии, обеспечивая необходимое поступление кислорода и удаление углекислого газа.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Сократительные вакуоли регулируют количество воды и удаляют продукты обмена, поддерживая внутри клетки оптимальный осмотический баланс и предотвращая её повреждение.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саркожгутиконосцев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осуществляется путём митотического деления клетки на две дочерние, что позволяет быстро увеличивать численность при благоприятных условиях.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проходят через половой процесс с образованием зиготы, обеспечивающий генетическое разнообразие и адаптацию к изменяющейся среде.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размножения зависят от внешних факторов — при неблагоприятных условиях активируются защитные формы, обеспечивающие выживание вида.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8213"/>
            <a:ext cx="5237100" cy="17900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2238" y="2182425"/>
            <a:ext cx="5237100" cy="17900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901287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Фораминиферы как индикаторы возраста горных пород
</a:t>
            </a:r>
            <a:pPr algn="l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Известковые раковины фораминифер накапливаются в морских отложениях, формируя важные осадочные слои. Геологи используют их останки для определения возраста и условий формирования горных пород.
</a:t>
            </a:r>
            <a:endParaRPr lang="en-US" sz="1331" dirty="0"/>
          </a:p>
        </p:txBody>
      </p:sp>
      <p:sp>
        <p:nvSpPr>
          <p:cNvPr id="10" name="Text 2"/>
          <p:cNvSpPr txBox="1"/>
          <p:nvPr/>
        </p:nvSpPr>
        <p:spPr>
          <a:xfrm>
            <a:off x="6548275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Радиолярии и образование кремнистых осадков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Радиолярные кремневые скелеты накапливаются на морском дне, создавая толстые слои кремнистого ила. Эти отложения играют ключевую роль в возникновении осадочных пород и изучении древних океанических условий.
</a:t>
            </a:r>
            <a:endParaRPr lang="en-US" sz="1442" dirty="0"/>
          </a:p>
        </p:txBody>
      </p:sp>
      <p:sp>
        <p:nvSpPr>
          <p:cNvPr id="11" name="Text 3"/>
          <p:cNvSpPr txBox="1"/>
          <p:nvPr/>
        </p:nvSpPr>
        <p:spPr>
          <a:xfrm>
            <a:off x="688000" y="1027375"/>
            <a:ext cx="108639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Геологическая значимость саркожгутиконосцев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Саркожгутиконосцы и человек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Саркожгутиконосцы помогают очищать воду, поглощая органические вещества и микроорганизмы, улучшая качество водоёмов и поддерживая экосистему.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как дизентерийная амёба, являются патогенными и вызывают заболевания у человека, что требует контроля и профилактики заражений.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присутствие служит индикатором уровня загрязнения вод, позволяя оценивать экологическую обстановку в пресных и морских водоёмах.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виды используются в биологической индикации и научных исследованиях, способствуя развитию медицины и экологии.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850" y="2091313"/>
            <a:ext cx="5112300" cy="2705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1125" y="2091413"/>
            <a:ext cx="5112300" cy="27059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Патогенные саркожгутиконосцы и их воздействие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2922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Дизентерийная амёба и заболевания кишечника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Entamoeba histolytica вызывает амёбиаз — инфекционное заболевание с симптомами диареи и обезвоживания. Заражение происходит через загрязнённую воду или пищу, требуя санитарных мер для защиты здоровья.
</a:t>
            </a:r>
            <a:endParaRPr lang="en-US" sz="1253" dirty="0"/>
          </a:p>
        </p:txBody>
      </p:sp>
      <p:sp>
        <p:nvSpPr>
          <p:cNvPr id="10" name="Text 3"/>
          <p:cNvSpPr txBox="1"/>
          <p:nvPr/>
        </p:nvSpPr>
        <p:spPr>
          <a:xfrm>
            <a:off x="642097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Трипаносомы и болезнь сонливости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Трипаносомы передаются через укусы насекомых и вызывают сонливость, слабость и поражение органов. Болезнь распространена в тропических регионах, является серьёзной медико-социальной проблемой.
</a:t>
            </a:r>
            <a:endParaRPr lang="en-US" sz="12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амёбы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в жизненном цикле амёбы и условия перехода между ними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и разнообразие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формы тела позволяет саркожгутиконосцам эффективно передвигаться и захватывать пищу в разных условиях среды обитания.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защитных оболочек, например, клеточной стенки или цисты, обеспечивает выживание во время засухи или неблагоприятных факторов.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связано с освоением новых экологических ниш, что способствует развитию комплекса адаптаций и повышению шансов на выживание вида.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саркожгутиконосцев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саркожгутиконосцев помогает понять эволюцию простейших, их вклад в биосферу и влияние на здоровье человека, а также расширяет знания о природе и экосистемах нашей планеты.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2026-05-08T01:54:01Z</dcterms:created>
  <dcterms:modified xsi:type="dcterms:W3CDTF">2026-05-08T01:54:01Z</dcterms:modified>
</cp:coreProperties>
</file>