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 о полку Игореве»: главные герои, события и смысл произведения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Древнерусская поэма о походе, мужестве и ответственности князей перед Русью.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дошло до нас «Слово о полку Игореве»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появился вскоре после похода 1185 года и долго оставался неизвестным. Его рукопись нашёл А. И. Мусин-Пушкин, а подлинник был утрачен в пожаре 1812 года.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Игорь и его поход на половцев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Игорь Святославич, князь Новгород-Северский, решает выступить против половцев весной 1185 года, не дождавшись общего согласия других русских князей.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походе рядом с ним идут брат Всеволод, сын Владимир и племянник Святослав. Автор показывает их храбрость, но и опасность поспешного решения.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заканчивается поражением, пленением Игоря и тяжёлыми последствиями для всей Руси. Личная слава князя оказывается дороже не только дружине, но и стране.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337" y="1845684"/>
            <a:ext cx="290925" cy="38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70499"/>
            <a:ext cx="376800" cy="30144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половцы показаны как серьёзная угроза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Кочевой противник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Половцы жили в степях и быстро передвигались, поэтому их набеги были опасны для пограничных русских земель и торговых путей.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для князей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видно: одному княжеству трудно защитить себя от степной силы. Только согласованные действия могли дать реальный отпор врагу.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изнутри и снаружи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подчёркивает, что распри между князьями ослабляют Русь сильнее самого противника, а значит, внутренняя разобщённость опасна не меньше набегов.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называет Киев, Чернигов, Переяславль, Новгород-Северский и другие центры, будто собирает Русь в единое пространство. Эти названия создают ощущение большой страны, за которую отвечает каждый князь.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которые звучат как голос страны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ветер, тучи и птицы в поэме не просто фон. Они как будто предупреждают о несчастье, и природа становится участником событий, усиливая тревогу перед походом и поражением.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которая чувствует беду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Поле, реки и степь показаны не только как пейзаж, но и как линия, где сталкиваются свои и чужие. Этот образ помогает увидеть, что Русская земля нуждается в защите и согласии.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Степной рубеж как граница опасности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земля в поэме: живая и тревожная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14207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 похода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Игорь решает идти на половцев ради славы и военной удачи. Уже в начале чувствуется риск: решение принято слишком самостоятельно.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0692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Выступление в степь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собирает дружину и отправляется в путь вместе с родственниками. Пейзаж и знаки природы заранее создают тревожное ожидание.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76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и плен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боя на Каяле русское войско терпит неудачу, а Игорь оказывается в плену. Это становится поворотным моментом всей истории.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61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и возвращение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Игорь бежит из плена и возвращается домой. Финал не отменяет поражения, но показывает надежду на возрождение и урок для князей.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действие в «Слове о полку Игореве»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«Золотое слово» князя Святослава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Святослава и его обращение к князьям становятся нравственным центром произведения. В этих строках звучит тревога за Русь и прямой упрёк тем, кто действует разобщённо.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Святослав говорит не о личной славе, а об общем деле. Он показывает, что сила страны держится на единстве правителей, а не на отдельных победах.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князя помогает автору выразить главный урок поэмы: храбрость нужна, но без ответственности и согласия она не спасает ни войско, ни землю.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три обращения превращают личную боль в общую песню о надежде и верности. Источник: текст «Слова о полку Игореве».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силы природы слышит Ярославна, обращаясь к ветру, Днепру и солнцу.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 о полку Игореве»
</a:t>
            </a:r>
            <a:endParaRPr lang="en-US" sz="3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действующие лица и их роли в сюжете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вес персонажей показывает, что в поэме важны не только события войны, но и нравственный выбор князей.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первый план выходят Игорь, Святослав и половцы: именно их действия определяют конфликт и его итог.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Смысловое сопоставление по тексту «Слова о полку Игореве»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языка «Слова»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сочетает точность исторического повествования и поэтичность. Поэтому древний текст остаётся понятным: в нём есть и событие, и чувство, и сильная мысль.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Символические сравнения связывают людей с солнцем, ветром, птицами и зверями. Через такие образы читатель легче понимает тревогу и предчувствие беды.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эпитеты и обращения помогают быстро представить героев и их чувства. Автор говорит с князьями, природой и Русской землёй почти как с живыми собеседниками.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параллелизмы делают речь торжественной и запоминающейся. Благодаря им текст звучит как древняя песня, а не как обычный рассказ о событиях.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660332"/>
            <a:ext cx="4332300" cy="23891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ориентиры в тексте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реальные события и места связаны с развитием сюжета и его главным уроком.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идут от решения к последствиям: личная отвага без согласия князей приводит не к славе, а к беде для всей Руси.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 о полку Игореве»; исторические сведения о походе князя Игоря Святославича 1185 года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17758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198518"/>
            <a:ext cx="376800" cy="3349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27350" y="2940997"/>
            <a:ext cx="376800" cy="376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Боян — певец старых времён
</a:t>
            </a:r>
            <a:endParaRPr lang="en-US" sz="2250" dirty="0"/>
          </a:p>
        </p:txBody>
      </p:sp>
      <p:sp>
        <p:nvSpPr>
          <p:cNvPr id="11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Певец и сказитель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Боян представлен как легендарный поэт прошлого, который воспевает князей и их подвиги. Его образ напоминает о времени, когда историю передавали через песню, память и устное сказание.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традицией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Упоминание Бояна соединяет «Слово» с древней устной культурой. Автор показывает уважение к старым песням, но строит собственное, более цельное и глубокое произведение о судьбе Руси.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слово автора
</a:t>
            </a:r>
            <a:pPr algn="l" indent="0" marL="0">
              <a:lnSpc>
                <a:spcPct val="90000"/>
              </a:lnSpc>
              <a:buNone/>
            </a:pPr>
            <a:r>
              <a:rPr lang="en-US" sz="12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простого пересказа подвигов, текст объединяет историю, чувство и размышление. Так старинная песенная традиция превращается в серьёзный рассказ о долге, единстве и ответственности князей.
</a:t>
            </a:r>
            <a:endParaRPr lang="en-US" sz="12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князя Игоря: от решения до возвращения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«Слове о полку Игореве»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знамения в произведении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затмение перед походом воспринимается как тревожный знак: природа будто предупреждает Игоря о неверном решении и будущей беде. Этот эпизод сразу усиливает напряжение.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пейзаж всё время откликается на события: ветер, тучи, ночь, птицы и звери создают ощущение общего бедствия. Природа в «Слове» не равнодушна, а словно участвует в истории.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«Слово» называют патриотическим произведением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текста — не личная слава князя, а судьба всей Русской земли, её городов, людей и границ, которые нужно беречь и защищать.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открыто осуждает княжеские распри, потому что разобщённость делает страну слабой и оставляет её без общей защиты перед степной угрозой.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Патриотизм здесь выражен через любовь к родной земле, память о прошлом и тревогу за будущее, а не через рассказ о победе или добыче.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 о долге правителей: их решения влияют не только на дружину, но и на жизнь многих людей, живущих на Руси.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и мотивы произведения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в тексте рядом с историческим рассказом звучат чувства героев и оценка поступков князей.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мотивы связаны с единством и заботой о Русской земле; личные переживания усиливают общий гражданский смысл.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 о полку Игореве»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8300" y="528025"/>
            <a:ext cx="7787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памятника в русской культуре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608250" y="4715451"/>
            <a:ext cx="449700" cy="2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0183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 о полку Игореве» стало одним из самых известных произведений древнерусской литературы и важной частью школьного изучения литературы, истории и культуры.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3472650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вдохновлял писателей, поэтов, композиторов, художников и учёных, потому что в нём есть и яркие образы, и сильная мысль о долге перед Родиной.
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055125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ценят как редкий образец древнерусской поэзии, где историческое событие передано не сухо, а через эмоциональную речь, символы и живое чувство времени.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632580"/>
            <a:ext cx="4332300" cy="22234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Игоря и Святослава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поступки, характеры и взгляды двух князей в произведении.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Игорь показывает силу без расчёта, а Святослав — мудрость и ответственность; вместе они раскрывают главную мысль о необходимости единства князей.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 о полку Игореве»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1763" y="139555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163" y="139555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2588" y="1433239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8637" y="1433239"/>
            <a:ext cx="376800" cy="301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20423" y="1390009"/>
            <a:ext cx="375778" cy="387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лучше всего запоминаются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09176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боя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9698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и битва передают напряжение, опасность и цену военного решения. Картины сражения помогают почувствовать, насколько тяжёлым оказалось поражение русской дружины.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616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затмение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3138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Затмение звучит как тревожное предупреждение перед походом. Этот образ сразу настраивает на ожидание беды и показывает, что даже природа замечает ошибку князя.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62588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Плач Ярославны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67812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Плач Ярославны соединяет личную любовь с общей тревогой за Русь. В её обращении к природе слышатся и боль, и надежда на возвращение мужа.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438637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«Золотое слово» Святослава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443863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Святослава запоминается как призыв к единству и ответственности. Она звучит строго, но мудро, поэтому становится нравственным центром всего произведения.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11991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земля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12513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земля показана как живое целое с городами, реками и степями. Такой образ делает текст особенно сильным: судьба одного князя связана со всей страной.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чему учит «Слово о полку Игореве»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 о полку Игореве» учит думать не только о личной славе, но и о пользе для всей страны. Это произведение напоминает о единстве, долге и памяти.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2026-05-23T03:03:51Z</dcterms:created>
  <dcterms:modified xsi:type="dcterms:W3CDTF">2026-05-23T03:03:51Z</dcterms:modified>
</cp:coreProperties>
</file>