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сельского хозяйства мира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распределяется по миру не случайно: климат, почвы, экономика и экология задают карту отрасли.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хозяйство размещается неравномерно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сильнее всего привязано к климату: важны тепло, влага, длительность вегетации и солнечная радиация. Но выбор культур и форм хозяйства определяют ещё почвы, вода, рельеф, пастбища, транспорт и рынки сбыта. Поэтому страны развиваются по-разному.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территории с умеренно тёплым климатом, достаточным увлажнением и плодородными почвами дают самые надёжные урожаи. Чернозёмы, аллювиальные и вулканические почвы повышают качество и стабильность производства.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 ограничивают земледелие засухи и переувлажнение, мерзлота, бедные почвы и горный рельеф. Опасность опустынивания усиливает нестабильность урожаев и снижает привлекательность хозяйственного освоения.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сельскохозяйственные районы часто совпадают с природными «коридорами» продуктивности: степями, долинами крупных рек, прибрежными равнинами и муссонными областями. Здесь проще обеспечить влагой и теплом посевы.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размещения сельского хозяйства
</a:t>
            </a:r>
            <a:endParaRPr lang="en-US" sz="2481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экваториальные условия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 отличается стабильным теплом, поэтому там выращивают какао, бананы, кофе и масличную пальму. В таких условиях растениям часто хватает постоянного «ресурса» тепла для роста и созревания.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и умеренные широты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субтропиках распространены цитрусовые, чай, хлопчатник, виноград и оливки, а в умеренном поясе — пшеница, кукуруза, ячмень, рожь, сахарная свёкла и картофель. Широтная смена климата задаёт набор культур.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мирового земледелия
</a:t>
            </a:r>
            <a:endParaRPr lang="en-US" sz="28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концентрируется там, где сочетаются большие равнины, освоенные земли и спрос внутри страны, а климат позволяет поддерживать сельхозпроизводство.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размер пашни связан не только с площадью государства, но и с пригодностью земель и уровнем их вовлечённости в хозяйственный оборот.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крупнейшими площадями пашни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для учебной визуализации; точные значения не приведены.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2745" y="2043977"/>
            <a:ext cx="3811959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зерновые культуры мира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обобщает, как климатические условия и тип питания связывают культуры с разными регионами мира.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сильнее «держатся» климата и привычек питания: тёплые и влажные регионы поддерживают рис, а умеренный пояс — пшеницу и другие культуры.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8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атласным/учебным описаниям ведущих культур и их регионов.
</a:t>
            </a:r>
            <a:endParaRPr lang="en-US" sz="8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специализация сельского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8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факторов: от природных возможностей к экономической ориентации.
</a:t>
            </a:r>
            <a:endParaRPr lang="en-US" sz="23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США, Канаде, Франции, Германии, Нидерландах, Австралии и Новой Зеландии широко применяют современные машины, удобрения, селекцию и принципы точного земледелия. Это повышает управляемость агропроцессов.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 крупные товарные хозяйства и тесная связка с пищевой промышленностью. Благодаря специализации и переработке продукция лучше соответствует стандартам качества и удобнее выходит на рынок.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занятых в сельском хозяйстве обычно невелика, но выпуск большой. Высокая производительность труда позволяет обеспечивать внутренние потребности и поддерживать экспорт.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развитых стран
</a:t>
            </a:r>
            <a:endParaRPr lang="en-US" sz="29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развивающихся стран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Азии, Африки и Латинской Америки преобладают мелкие семейные хозяйства. Часто используются ручной труд и посевы, зависящие от сезонных осадков, из‑за чего урожаи бывают нестабильными.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Индии, Бангладеш, Эфиопии, Нигерии и ряда других стран типичны дефицит техники, ограниченный доступ к кредитам и слабая инфраструктура хранения и перевозки. Из-за этого потери после уборки становятся заметнее.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нередко ниже из‑за недостатка удобрений, систем орошения и современных агротехнологий. В результате сельское хозяйство сильнее реагирует на засухи и неблагоприятные погодные годы.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отрасль остаётся важнейшим источником занятости. Для многих семей работа на земле — не только способ пропитания, но и ключевой источник дохода.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рис сильнее «привязан» к азиатскому региону, где климат и ирригация поддерживают крупные объёмы. Пшеница распределена шире.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диаграмме отражают сочетание пищевых традиций и природных условий. Там, где вода и тепло стабильнее, растёт значение рисоводства; пшеница лучше «раскладывается» по широтам.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риса и пшеницы по регионам 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 основе общих географических закономерностей; точные региональные доли не приведены.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Молочный и мясной скот в умеренных широтах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прохладных и умеренно тёплых районах Северной Америки и Евразии развивается молочное и мясное скотоводство. Здесь удобно выращивать кормовые культуры и заготавливать сено, а пастбищные сезоны обеспечивают стабильность кормления.
</a:t>
            </a:r>
            <a:endParaRPr lang="en-US" sz="90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прерии и пампы: откорм на пастбищах и в комплексах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степях, прериях и пампах кормовая база часто зависит от сезонности осадков. Поэтому откорм крупного рогатого скота идёт как на пастбищах, так и в откормочных комплексах, где проще управлять рационом.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в сухих районах и адаптация к засухам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территориях Австралии, Центральной Азии и части Африки важную роль играет овцеводство. Овцы лучше приспосабливаются к дефициту воды и грубым кормам, а пастбища здесь формируют саму логику хозяйствования.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Животноводческие пояса мира
</a:t>
            </a:r>
            <a:endParaRPr lang="en-US" sz="26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811" y="2043977"/>
            <a:ext cx="2830308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экспортёры сельскохозяйственной продукции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заметных участников мирового аграрного экспорта и товары, за которыми они чаще всего закрепляются на международных рынках. Логика лидерства связана с урожайностью, развитой логистикой, переработкой и выходом к портам.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экспорта сочетают крупный объём сырья с развитой инфраструктурой: от уборки и хранения до переработки и перевозки к мировым портам.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товарным направлениям экспорта (обобщение по общедоступным отраслевым публикациям); точные рейтинги и объёмы зависят от года.
</a:t>
            </a:r>
            <a:endParaRPr lang="en-US" sz="7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занятости проявляется контраст: чем выше индустриализация, тем меньше работников остаётся в сельском хозяйстве при росте выпуска на одного занятого.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по данным (включая международные сопоставления): снижение доли занятых сопровождается ростом производительности и более высокой долей несельскохозяйственных профессий.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занятость населения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Межстрановые сопоставления по структуре занятости (подход: ориентировочные индексы; точные значения зависят от методики и года).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371" y="1716712"/>
            <a:ext cx="312881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орошение «делает» урожай
</a:t>
            </a:r>
            <a:pPr algn="l" indent="0" marL="0">
              <a:lnSpc>
                <a:spcPct val="90000"/>
              </a:lnSpc>
              <a:buNone/>
            </a:pPr>
            <a:r>
              <a:rPr lang="en-US" sz="6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особенно важно в засушливых районах Египта, Пакистана, Узбекистана, Израиля, Индии и на юго-западе США. Там без полива растениям часто не хватает влаги и времени для нормального роста.
</a:t>
            </a:r>
            <a:endParaRPr lang="en-US" sz="1345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 в условиях недостатка осадков
</a:t>
            </a:r>
            <a:pPr algn="l" indent="0" marL="0">
              <a:lnSpc>
                <a:spcPct val="90000"/>
              </a:lnSpc>
              <a:buNone/>
            </a:pPr>
            <a:r>
              <a:rPr lang="en-US" sz="62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позволяет получать стабильные сборы риса, хлопка, овощей, кормовых культур и фруктов. Одинаковый принцип — доставлять воду точно в нужный период, когда она сильнее всего влияет на урожайность.
</a:t>
            </a:r>
            <a:endParaRPr lang="en-US" sz="1258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Плата за избыточный полив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орошения есть риски: засоление почв и истощение водных ресурсов. Если воду подают без контроля, ухудшается качество грунта, растения растут хуже, а водопользование становится напряжённым.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необходимость правил
</a:t>
            </a:r>
            <a:pPr algn="l" indent="0" marL="0">
              <a:lnSpc>
                <a:spcPct val="90000"/>
              </a:lnSpc>
              <a:buNone/>
            </a:pPr>
            <a:r>
              <a:rPr lang="en-US" sz="63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воды делает её предметом конкуренции. Поэтому ирригационные системы требуют строгого управления: распределения по хозяйствам, учёта расхода и согласованных правил, чтобы снизить конфликты за водные ресурсы.
</a:t>
            </a:r>
            <a:endParaRPr lang="en-US" sz="1269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оазисное земледелие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до мирового рынка
</a:t>
            </a:r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поставок сельхозпродукции и типовые точки потерь: хранение, логистика, качество, рыночные колебания.
</a:t>
            </a:r>
            <a:endParaRPr lang="en-US" sz="29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сельского хозяйства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распашка усиливает эрозию почв: ветровое и водное размывание уносят плодородный слой, ухудшают структуру грунта и повышают затраты на восстановление. Результат — падение урожайности на долгие годы.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природной растительности под пашню сокращает биоразнообразие и нарушает водный баланс территорий. Меньше естественного «покрова» — выше риск перегрева, пересыхания и нестабильности урожаев при погодных колебаниях.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орошаемых землях возникает засоление из‑за накопления солей при неправильном режиме полива и дренажа. Параллельно может истощаться водный ресурс, а конкуренция за воду усиливает социальные и хозяйственные конфликты.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удобрениями и пестицидами ведёт к ухудшению качества питьевой воды и деградации экосистем. В животноводстве важны выбросы метана, особенно там, где концентрация стад высока и нет мер сокращения.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преобладают в засушливых и полузасушливых зонах, а пашня концентрируется там, где достаточно влаги для выращивания культур.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земель показывает связь сельского хозяйства с природными ограничениями: где земледелие труднее, доминирует кормовая база для выпаса, а где вода доступна — растёт доля пашни.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распределение сельскохозяйственных угодий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Модельная схема по типам угодий; точные проценты зависят от методики учёта и года.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и неравенство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мировое производство продовольствия растёт, доступ к пище распределён неравномерно между странами и социальными группами. Риски голода связаны с бедностью, военными конфликтами, засухами и зависимостью от импорта.
</a:t>
            </a:r>
            <a:endParaRPr lang="en-US" sz="483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 рост цен усиливают разрыв между регионами: там, где продовольствия хватает, формируется избыток, а в уязвимых районах люди сталкиваются с нехваткой качественного питания. Это делает безопасность системной задачей.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сельского хозяйства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какие направления сельского хозяйства чаще всего «выходят на первый план» в разных регионах мира и почему это связано с природными условиями, уровнем техники и спросом.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формируется на стыке природы и экономики: климат и почвы задают рамки, а техника и рынок определяют, какие культуры и отрасли выгоднее развивать.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региональным специализациям на основе учебных атласов и справочных обзоров (детальные доли зависят от года).
</a:t>
            </a:r>
            <a:endParaRPr lang="en-US" sz="7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сельского хозяйства: что действительно управляет картой производства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сельского хозяйства складывается из взаимодействия природы и социально‑экономических условий. Климат, почвы и вода задают возможности, а техника, транспорт, рынок и политика определяют масштаб и эффективность отрасли.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2026-05-14T00:16:00Z</dcterms:created>
  <dcterms:modified xsi:type="dcterms:W3CDTF">2026-05-14T00:16:00Z</dcterms:modified>
</cp:coreProperties>
</file>