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83495"/>
            <a:ext cx="9144000" cy="22592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0800" y="678174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С. Баруздин. Весёлые рассказы
</a:t>
            </a:r>
            <a:endParaRPr lang="en-US" sz="2650" dirty="0"/>
          </a:p>
        </p:txBody>
      </p:sp>
      <p:sp>
        <p:nvSpPr>
          <p:cNvPr id="7" name="Text 1"/>
          <p:cNvSpPr txBox="1"/>
          <p:nvPr/>
        </p:nvSpPr>
        <p:spPr>
          <a:xfrm>
            <a:off x="1990800" y="1501199"/>
            <a:ext cx="5162400" cy="8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читать весёлые истории и находить в них добрый смысл.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20950" y="2525823"/>
            <a:ext cx="51021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1440987"/>
            <a:ext cx="4494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Сергей Баруздин — писатель добрых историй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622025"/>
            <a:ext cx="44946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Сергей Алексеевич Баруздин писал о школе, семье, дружбе и честности. Его рассказы для детей просты, живы и понятны, потому что в них герои ведут себя как настоящие ребята.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81750" y="38056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у писателя добрый и мягкий. Он не обижает героя, а помогает увидеть смешное в повседневной жизни и лучше понять поступок персонажа.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960000" y="24078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ведут себя естественно: торопятся, удивляются, отвечают не так, как ожидали взрослые. Поэтому читателю легко узнать в них знакомых школьников.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051450" y="10100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Смешной момент у Баруздина часто рождается из обычного разговора, неловкой паузы или маленькой ошибки, которая вдруг меняет ход всей истории.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280350" y="270000"/>
            <a:ext cx="70521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его рассказы весёлые
</a:t>
            </a:r>
            <a:endParaRPr lang="en-US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Обычные герои — смешные случаи
</a:t>
            </a:r>
            <a:endParaRPr lang="en-US" sz="1997" dirty="0"/>
          </a:p>
        </p:txBody>
      </p:sp>
      <p:sp>
        <p:nvSpPr>
          <p:cNvPr id="6" name="Text 1"/>
          <p:cNvSpPr txBox="1"/>
          <p:nvPr/>
        </p:nvSpPr>
        <p:spPr>
          <a:xfrm>
            <a:off x="4824000" y="1707000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рассказах Баруздина героями становятся школьники, учителя, родители, друзья и соседи. Самая обычная ситуация может превратиться в забавный эпизод, если кто-то что-то перепутает или удивится неожиданному ответу.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824000" y="3246038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истории легко представить: класс, перемена, двор или дом. Именно знакомая обстановка делает смешной случай особенно понятным и близким первоклассникам.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42112" y="849897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смешно становится из-за неожиданного конца: читатель ждёт одного, а герой поступает совсем иначе, и эта перемена вызывает улыбку.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62737" y="19124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может строиться на меткой фразе или точном слове, которое герой произносит в самый подходящий момент и тем самым меняет настроение сцены.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383362" y="2975010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Бывает, что смешит не событие само по себе, а реакция персонажа: его удивление, смущение или слишком серьёзный ответ на простую ситуацию.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03987" y="40376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Важную роль играют детали. Одна маленькая подробность помогает ярко увидеть эпизод, запомнить героя и лучше почувствовать шутку рассказа.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80350" y="270000"/>
            <a:ext cx="7005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 бывает юмор в рассказах
</a:t>
            </a:r>
            <a:endParaRPr lang="en-US" sz="2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смешному эпизоду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в рассказах Сергея Баруздина обычная ситуация превращается в весёлый и поучительный эпизод.
</a:t>
            </a:r>
            <a:endParaRPr lang="en-US" sz="93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3450" y="1524793"/>
            <a:ext cx="847200" cy="6777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8150" y="1524793"/>
            <a:ext cx="847200" cy="6777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23150" y="1500373"/>
            <a:ext cx="726600" cy="726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дружбы и доброты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446773"/>
            <a:ext cx="25539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мириться
</a:t>
            </a:r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учатся не ссориться по пустякам, признавать свою ошибку и делать шаг навстречу друг другу. Это помогает сохранить дружбу и спокойную атмосферу в классе и дома.
</a:t>
            </a:r>
            <a:endParaRPr lang="en-US" sz="1700" dirty="0"/>
          </a:p>
        </p:txBody>
      </p:sp>
      <p:sp>
        <p:nvSpPr>
          <p:cNvPr id="11" name="Text 3"/>
          <p:cNvSpPr txBox="1"/>
          <p:nvPr/>
        </p:nvSpPr>
        <p:spPr>
          <a:xfrm>
            <a:off x="3295050" y="2446773"/>
            <a:ext cx="25539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и забота
</a:t>
            </a:r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Важные поступки у Баруздина часто связаны с поддержкой: кто-то подсказывает, помогает, делится или выручает товарища. Так смешная история становится ещё и доброй.
</a:t>
            </a:r>
            <a:endParaRPr lang="en-US" sz="1700" dirty="0"/>
          </a:p>
        </p:txBody>
      </p:sp>
      <p:sp>
        <p:nvSpPr>
          <p:cNvPr id="12" name="Text 4"/>
          <p:cNvSpPr txBox="1"/>
          <p:nvPr/>
        </p:nvSpPr>
        <p:spPr>
          <a:xfrm>
            <a:off x="6309750" y="2446773"/>
            <a:ext cx="25539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Вежливость и внимание
</a:t>
            </a:r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показывает, что добрые слова и чуткость важны не меньше, чем смех. Герои становятся приятнее, когда умеют слушать других и замечать их чувства.
</a:t>
            </a:r>
            <a:endParaRPr lang="en-US" sz="1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жизнь в рассказах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824000" y="1707000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Баруздин часто обращается к тем, что хорошо знакомо первоклассникам: уроки, перемены, домашнее задание, ответы у доски и разговоры ребят. Поэтому читать такие рассказы особенно интересно.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824000" y="3246038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класс, где дети читают, удивляются, спорят или смеются, легко представить по тексту. Такая обстановка делает историю близкой и помогает лучше понять героев.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74527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говорят просто и естественно, без сложных слов. Их речь звучит так, как могут говорить дети, поэтому каждую реплику легко понять и представить.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61650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героев разные черты характера: один спешит, другой путается, третий всё замечает и задаёт точные вопросы. Эти различия делают их яркими и узнаваемыми.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48772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быстро запоминает не только поступки, но и особенности поведения каждого героя. Именно поэтому рассказы Баруздина легко пересказывать и обсуждать.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герои легко запоминаются
</a:t>
            </a:r>
            <a:endParaRPr lang="en-US" sz="2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493250" y="1204700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Баруздина смех всегда связан с мыслью о хорошем поступке. После весёлого эпизода читатель понимает, как важно быть аккуратным, честным и добрым.
</a:t>
            </a:r>
            <a:endParaRPr lang="en-US" sz="1168" dirty="0"/>
          </a:p>
        </p:txBody>
      </p:sp>
      <p:sp>
        <p:nvSpPr>
          <p:cNvPr id="8" name="Text 2"/>
          <p:cNvSpPr txBox="1"/>
          <p:nvPr/>
        </p:nvSpPr>
        <p:spPr>
          <a:xfrm>
            <a:off x="280350" y="270000"/>
            <a:ext cx="68355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Смешное и поучительное вместе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1493250" y="2936475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мягко показывает, что над чужой ошибкой смеяться нехорошо. Лучше помочь, подсказать и самому сделать вывод, чтобы не повторять такую же оплошность.
</a:t>
            </a:r>
            <a:endParaRPr lang="en-US" sz="1168" dirty="0"/>
          </a:p>
        </p:txBody>
      </p:sp>
      <p:sp>
        <p:nvSpPr>
          <p:cNvPr id="10" name="Text 4"/>
          <p:cNvSpPr txBox="1"/>
          <p:nvPr/>
        </p:nvSpPr>
        <p:spPr>
          <a:xfrm>
            <a:off x="5930400" y="2070575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делает уроки из рассказов понятными и запоминающимися. Через улыбку дети легче учатся внимательности, вежливости и уважению к другим.
</a:t>
            </a:r>
            <a:endParaRPr lang="en-US" sz="116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Пошаговое чтение весёлого рассказа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работы с текстом С. Баруздина на уроке литературного чтения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81750" y="38056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смешно звучат обычные слова, сказанные в нужный миг. Именно такая точность создаёт комический эффект и помогает запомнить героя, его настроение и поступок.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960000" y="24078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глаголы и яркие детали показывают движение, удивление, смущение или радость героя. Благодаря этому читатель не только видит событие, но и слышит его особую интонацию.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051450" y="10100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реплики делают сцену живой: их легко прочитать вслух так, будто герои разговаривают прямо перед нами. Простые слова помогают быстро понять смысл и не отвлекают от смешного момента.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280350" y="270000"/>
            <a:ext cx="70521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 интонация в весёлых рассказах
</a:t>
            </a:r>
            <a:endParaRPr lang="en-US" sz="274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9052"/>
            <a:ext cx="4156500" cy="18184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7150" y="1089016"/>
            <a:ext cx="4156500" cy="181846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80350" y="270000"/>
            <a:ext cx="70998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можно представить иллюстрации к рассказам Баруздина
</a:t>
            </a:r>
            <a:endParaRPr lang="en-US" sz="2442" dirty="0"/>
          </a:p>
        </p:txBody>
      </p:sp>
      <p:sp>
        <p:nvSpPr>
          <p:cNvPr id="9" name="Text 2"/>
          <p:cNvSpPr txBox="1"/>
          <p:nvPr/>
        </p:nvSpPr>
        <p:spPr>
          <a:xfrm>
            <a:off x="280350" y="3171599"/>
            <a:ext cx="4156500" cy="14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Смешная ошибка в классе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можно показать момент, когда ученик вдруг перепутал слово или ответ. Дети вокруг удивлены, кто-то улыбается, а учитель смотрит с доброй улыбкой. Такая сцена сразу передаёт движение, эмоции и лёгкий юмор.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4707150" y="3165600"/>
            <a:ext cx="4156500" cy="14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Домашняя история с улыбкой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иллюстрация может изображать смешной эпизод дома: герой что-то не так понял, а потом сам заметил ошибку. Важны мимика, жесты и предметы вокруг, которые подсказывают, где происходит действие и почему все смеются.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028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понять, кто рассказывает историю: сам герой, автор или другой персонаж. Это помогает увидеть событие с нужной точки зрения и точнее уловить его настроение.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80350" y="270000"/>
            <a:ext cx="70254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что обратить внимание при чтении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25119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важно определить место действия: класс, дом, двор или перемена. Простая обстановка делает историю узнаваемой, а смешной случай — особенно близким первокласснику.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7210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стоит найти причину смеха: неожиданное слово, ошибка, недоразумение или смешной ответ. Именно этот момент делает рассказ весёлым и помогает внимательно читать каждую реплику.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69301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полезно заметить, изменился ли герой. Может быть, он стал осторожнее, добрее или смелее, а значит, у шутки появился настоящий смысл.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 весёлый рассказ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Типичный ход событий в рассказах С. Баруздина для младших школьников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74527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Весёлые рассказы сначала вызывают улыбку, потому что смешная ситуация возникает в обычной школьной или домашней жизни. Читателю легко узнать знакомый случай и сразу заинтересоваться его продолжением.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61650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появляется радость узнавания: герои ведут себя так, как могут вести себя дети в реальности. Поэтому текст кажется близким, а поступки персонажей — понятными и живыми.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48772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смешное вызывает и сочувствие: хочется помочь герою, который ошибся или растерялся. Так чтение становится не только весёлым, но и очень человечным.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вызывает чтение
</a:t>
            </a:r>
            <a:endParaRPr lang="en-US" sz="2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2405445"/>
            <a:ext cx="4156500" cy="23705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7150" y="2405398"/>
            <a:ext cx="4156500" cy="23705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80350" y="270000"/>
            <a:ext cx="70998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Сергей Баруздин и детская книга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280350" y="1100007"/>
            <a:ext cx="41565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Книги, которые хочется читать вслух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Баруздина легко звучат на уроке: они короткие, ясные и не перегружают читателя. После чтения остаётся ощущение лёгкости, а рядом словно лежит стопка любимых детских книг.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4707150" y="1095550"/>
            <a:ext cx="41565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после смешной истории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весёлого рассказа ребёнок улыбается, потому что история оказалась понятной и близкой. На иллюстрации можно показать открытую книгу, заинтересованного школьника и светлое настроение, которое остаётся после чтения.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122" y="1344389"/>
            <a:ext cx="583538" cy="51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6750" y="2268845"/>
            <a:ext cx="604800" cy="4838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0491" y="3202226"/>
            <a:ext cx="604800" cy="4838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3541" y="4118196"/>
            <a:ext cx="518700" cy="5187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6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урока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1008535" y="1243726"/>
            <a:ext cx="41403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текста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читают короткий рассказ внимательно и по частям, чтобы увидеть, как развивается событие и где скрыт смешной момент.
</a:t>
            </a:r>
            <a:endParaRPr lang="en-US" sz="1328" dirty="0"/>
          </a:p>
        </p:txBody>
      </p:sp>
      <p:sp>
        <p:nvSpPr>
          <p:cNvPr id="11" name="Text 3"/>
          <p:cNvSpPr txBox="1"/>
          <p:nvPr/>
        </p:nvSpPr>
        <p:spPr>
          <a:xfrm>
            <a:off x="979950" y="2150752"/>
            <a:ext cx="4140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жизнь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рассказах часто узнаются уроки, перемены, разговоры в классе и знакомые школьные ситуации, близкие каждому первокласснику.
</a:t>
            </a:r>
            <a:endParaRPr lang="en-US" sz="1328" dirty="0"/>
          </a:p>
        </p:txBody>
      </p:sp>
      <p:sp>
        <p:nvSpPr>
          <p:cNvPr id="12" name="Text 4"/>
          <p:cNvSpPr txBox="1"/>
          <p:nvPr/>
        </p:nvSpPr>
        <p:spPr>
          <a:xfrm>
            <a:off x="1008535" y="3084132"/>
            <a:ext cx="4140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и доброта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учатся помогать друг другу, мириться после ошибки и замечать чувства товарищей, не теряя доброго отношения.
</a:t>
            </a:r>
            <a:endParaRPr lang="en-US" sz="1328" dirty="0"/>
          </a:p>
        </p:txBody>
      </p:sp>
      <p:sp>
        <p:nvSpPr>
          <p:cNvPr id="13" name="Text 5"/>
          <p:cNvSpPr txBox="1"/>
          <p:nvPr/>
        </p:nvSpPr>
        <p:spPr>
          <a:xfrm>
            <a:off x="1008535" y="4017527"/>
            <a:ext cx="4140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Скрытый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смешной сценой всегда есть важная мысль: нужно быть внимательным к слову, честным в поступках и уважительным к другим.
</a:t>
            </a:r>
            <a:endParaRPr lang="en-US" sz="132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493250" y="1204700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Рассказы Баруздина просты по сюжету, но очень точны по наблюдениям. В них легко заметить обычную ситуацию, маленькую ошибку и смешной поворот, который запоминается надолго.
</a:t>
            </a:r>
            <a:endParaRPr lang="en-US" sz="1168" dirty="0"/>
          </a:p>
        </p:txBody>
      </p:sp>
      <p:sp>
        <p:nvSpPr>
          <p:cNvPr id="8" name="Text 2"/>
          <p:cNvSpPr txBox="1"/>
          <p:nvPr/>
        </p:nvSpPr>
        <p:spPr>
          <a:xfrm>
            <a:off x="280350" y="270000"/>
            <a:ext cx="68355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Итоговые выводы о рассказах Баруздина
</a:t>
            </a:r>
            <a:endParaRPr lang="en-US" sz="2562" dirty="0"/>
          </a:p>
        </p:txBody>
      </p:sp>
      <p:sp>
        <p:nvSpPr>
          <p:cNvPr id="9" name="Text 3"/>
          <p:cNvSpPr txBox="1"/>
          <p:nvPr/>
        </p:nvSpPr>
        <p:spPr>
          <a:xfrm>
            <a:off x="1493250" y="2936475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юмор помогает увидеть не только смешное, но и важное: нужно уважать других, признавать свои промахи и не обижать человека, который растерялся.
</a:t>
            </a:r>
            <a:endParaRPr lang="en-US" sz="1168" dirty="0"/>
          </a:p>
        </p:txBody>
      </p:sp>
      <p:sp>
        <p:nvSpPr>
          <p:cNvPr id="10" name="Text 4"/>
          <p:cNvSpPr txBox="1"/>
          <p:nvPr/>
        </p:nvSpPr>
        <p:spPr>
          <a:xfrm>
            <a:off x="5930400" y="2070575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чтение таких рассказов делает урок интересным и полезным. Ребёнок смеётся, думает и лучше понимает, как вести себя в жизни.
</a:t>
            </a:r>
            <a:endParaRPr lang="en-US" sz="116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241450" y="1498689"/>
            <a:ext cx="466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остаётся после чтения
</a:t>
            </a:r>
            <a:endParaRPr lang="en-US" sz="2745" dirty="0"/>
          </a:p>
        </p:txBody>
      </p:sp>
      <p:sp>
        <p:nvSpPr>
          <p:cNvPr id="5" name="Text 1"/>
          <p:cNvSpPr txBox="1"/>
          <p:nvPr/>
        </p:nvSpPr>
        <p:spPr>
          <a:xfrm>
            <a:off x="2241450" y="2614300"/>
            <a:ext cx="4661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рассказов С. Баруздина остаются улыбка, тёплое настроение и желание читать дальше. Его добрые истории помогают первокласснику лучше понимать школьную жизнь, поступки героев и самого себя.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2026-05-24T01:12:00Z</dcterms:created>
  <dcterms:modified xsi:type="dcterms:W3CDTF">2026-05-24T01:12:00Z</dcterms:modified>
</cp:coreProperties>
</file>