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Наши друзья снова приходят в школу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Приветствия, школьные слова и короткие фразы для радостного начала урока.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третьеклассники уже умеют по-немецки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уже знают простые слова и короткие фразы: Hallo, Guten Morgen, Danke, Bitte, Ich bin, Ich habe. На знакомых школьных ситуациях этот словарь запоминается легко и помогает говорить увереннее.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дети говорят после каникул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каникул дети называют своё имя, здороваются с друзьями и сразу включаются в разговор. Короткие фразы помогают начать говорить по-немецки без длинной подготовки.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выражения Ich bin da, Ich freue mich и Wie geht’s? Они звучат просто, поэтому третьеклассник может быстро ответить и не растеряться у дверей класса.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слышит Mir geht’s gut, он легко повторяет ответ и чувствует успех. Для этого возраста особенно важны короткие образцы речи, которые можно сказать уверенно и спокойно.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приветствие у школы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у школьных дверей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входа в школу встречаются двое друзей с рюкзаками за плечами. Они улыбаются, говорят Hallo и Guten Morgen, а потом вместе идут в класс. Такая сцена сразу напоминает о знакомой школьной жизни и начале нового дня.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прощание перед уроком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школьном дворе дети ещё успевают помахать друг другу рукой. Один говорит Tschüss, другой отвечает с улыбкой и спешит к двери. Для картинки подходят рюкзаки, двор, класс и радостные лица, потому что всё выглядит очень по-школьному.
</a:t>
            </a:r>
            <a:endParaRPr lang="en-US" sz="11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325" y="1809190"/>
            <a:ext cx="249900" cy="1999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нужны на уроке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класс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Schule и der Klassenraum помогают назвать место, где проходит урок. Эти слова легко связать с реальной классной комнатой, партами и доской, поэтому они быстро запоминаются.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и тетради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Ranzen, das Heft и das Buch часто встречаются в школьном дне. Ребёнок может показать вещь, назвать её по-немецки и сразу увидеть, о чём идёт речь.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и рисуем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Stift и die Schere нужны почти каждый день. Такие слова удобно учить через действие: взять предмет в руку, повторить слово и использовать его в короткой фразе.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и перемена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Lehrer, die Lehrerin и die Pause встречаются на каждом уроке. Они помогают говорить о том, кто ведёт урок и когда дети отдыхают между заданиями.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школьника: короткий порядок действий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составлена из привычных утренних действий и простых слов, связанных со школой.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добрые слова на уроке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Danke помогает благодарить быстро и вежливо. Оно подходит для любой школьной ситуации: когда дали карандаш, подсказали слово или помогли открыть учебник.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Bitte и Entschuldigung учат говорить спокойно и уважительно. Эти короткие слова особенно полезны в классе, где нужно попросить о помощи или аккуратно обратить на себя внимание.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Hallo, Tschüss и Guten Tag делают общение дружелюбным. Они звучат просто, но создают приятную атмосферу, в которой детям легче говорить по-немецки без страха ошибиться.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друзья помогают друг другу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за партой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друга сидят рядом и работают с тетрадями. Один не сразу вспоминает слово, и другой тихо помогает: Kannst du helfen? Ich helfe dir. Вместе учиться легче, если рядом есть добрый сосед по парте.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читать и рисовать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лежат книги, карандаши и цветные листы. Дети читают, рисуют и делятся материалами, говоря Komm mit! Diese Kinder lernen zusammen. Такая сцена показывает, что школьная дружба делает урок спокойнее и веселее.
</a:t>
            </a:r>
            <a:endParaRPr lang="en-US" sz="11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на перемене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паузы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Pause начинается, и дети выходят из класса. Можно немного отдохнуть, потянуться и поговорить с друзьями.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еда и возвращение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следующим уроком дети trinken и essen, а потом снова идут в класс. После отдыха легче сосредоточиться и продолжать работу.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игры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дворе дети spielen и laufen, а кто-то просто sitzt и наблюдает. Перемена даёт возможность двигаться и набраться сил.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в рюкзаке и на парте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Bleistift, der Radiergummi и das Lineal легко назвать, если предметы лежат перед глазами. Ребёнок видит вещь, берёт её в руку и сразу вспоминает немецкое слово.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Heft и das Buch часто открывают на уроке. Эти слова удобно учить вместе с действием: открыть, показать страницу, прочитать и повторить вслух.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Schere помогает говорить о работе руками и о поделках. Такой предмет хорошо запоминается, потому что его можно показать, использовать и назвать по-немецки без лишних объяснений.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школьные вещи собраны в рюкзаке, слова учатся быстрее. Дети легко связывают название предмета с его местом на парте и с привычным учебным днём.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начинается с вопроса и ответа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открывает урок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стоит у доски, рядом лежат открытые учебники, а дети уже готовы слушать. Он задаёт короткие вопросы: Was ist das? Wer bist du? Wie heißt du? Ребята отвечают по очереди и сразу повторяют знакомые слова без лишнего волнения.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отвечает хором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слышны тихие, но уверенные ответы: Ich heiße ..., Ich bin da, Guten Morgen. Учитель помогает жестом, улыбкой и подсказкой на доске. Так даже самый стеснительный ученик включается в работу и чувствует себя частью урока.
</a:t>
            </a:r>
            <a:endParaRPr lang="en-US" sz="11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Карточки, картинки, хоровое повторение и короткие игры делают новые слова заметнее и понятнее для третьеклассников.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темы урока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способа помогают словам быстрее перейти в активную речь.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действовать, если слово забылось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учебных шагов помогает ребёнку вспомнить слово спокойно и без страха ошибки.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короткие предложения легко произнести, запомнить и сразу использовать на уроке немецкого языка.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темы урока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модели речи уже помогают ребёнку говорить о себе и школе.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лежит на столе перед школой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завтрака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стоит тарелка с хлебом, рядом лежит яблоко, а в стакане — сок или вода. Ребёнок спокойно завтракает перед школой и повторяет слова das Frühstück, Brot, Apfel, Saft. Так знакомая еда становится частью немецкого урока.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для нового дня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Миска мюсли, кусочек хлеба и чашка воды помогают начать утро без спешки. Такой простой завтрак легко показать на картинке и назвать по-немецки. Он напоминает детям, что школьный день начинается с привычных и очень понятных вещей.
</a:t>
            </a:r>
            <a:endParaRPr lang="en-US" sz="11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школьника по-немецки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283375" y="12271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 Morgen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ребёнок просыпается, собирается и говорит о том, что делает before school по-немецки простыми словами: morgens, aufstehen, frühstücken, zur Schule gehen.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076075" y="20914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der Schule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он сидит на уроках, слушает учителя, отвечает и повторяет слова. Здесь подходят выражения am Morgen, in der Schule и in der Pause.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283375" y="2977901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Nach der Schule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ребёнок отдыхает, играет или делает домашнее задание. На этом этапе удобно использовать слова abends и nach der Schule, чтобы рассказать о своём дне.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1594" y="1405400"/>
            <a:ext cx="179813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тема возвращения в школу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и отвечать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детям быстро начинать разговор, здороваться и представляться. Короткие ответы без длинных фраз делают речь увереннее и позволяют не теряться у доски.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вежливыми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Danke, Bitte и Entschuldigung становятся привычными в классе. Они учат уважительному общению и показывают, как легко говорить дружелюбно даже в короткой реплике.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Запоминать школьные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учат названия предметов, школьных вещей и действий, которые видят каждый день. Поэтому новая лексика связывается с реальными уроками и запоминается намного легче.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с интересом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задания, знакомые ситуации и небольшие успехи создают хороший настрой. У ребёнка появляется желание говорить по-немецки снова и снова, а не только один раз на уроке.
</a:t>
            </a:r>
            <a:endParaRPr lang="en-US" sz="113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снова полон жизни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Доска, парты и новые тетради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снова слышны шаги, шелест страниц и тихие голоса. На столах лежат тетради, рядом стоят рюкзаки, а на доске ждут задания. Слова das Klassenzimmer, die Tafel, der Tisch и der Stuhl сразу оживляют знакомую школьную картину.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предмет на своём месте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быстро замечают знакомые вещи: Schultasche у стены, учебник на парте, мел на доске. Такая обстановка помогает назвать предметы по-немецки и сразу включиться в работу. Класс выглядит ярким, живым и готовым к новому разговору.
</a:t>
            </a:r>
            <a:endParaRPr lang="en-US" sz="11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цели для третьеклассника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ребёнок учится приветствовать, называть себя и отвечать на простой вопрос. Такие короткие реплики легко произнести вслух, а успех сразу заметен и очень радует.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школьник соединяет слово и действие: назвать предмет, показать вещь, сказать короткую фразу о школе. Так появляется маленький, но настоящий разговор по-немецки.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достаточно выучить несколько новых слов и уверенно узнать их на картинке или в учебнике. Небольшой объём помогает не путаться и быстрее почувствовать, что немецкие слова уже знакомы.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Снова вместе, снова по-немецки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школу делает немецкий язык живым и понятным: дети здороваются, называют предметы и говорят короткими фразами. Именно так начинается уверенное общение в классе.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2026-05-25T03:51:16Z</dcterms:created>
  <dcterms:modified xsi:type="dcterms:W3CDTF">2026-05-25T03:51:16Z</dcterms:modified>
</cp:coreProperties>
</file>