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Земли и его связь с природными зонами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животные и почему?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животный мир важен для географии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показывают, как климат, рельеф, вода и растительность влияют на жизнь на Земле. По ним легче понять природные зоны, пищевые связи и влияние человека на природу.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животных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541350" y="2082616"/>
            <a:ext cx="36369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41350" y="2689589"/>
            <a:ext cx="36369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этих животных есть внутренний скелет и позвоночник. К ним относятся рыбы, земноводные, пресмыкающиеся, птицы и млекопитающие. Такое строение помогает им двигаться и жить в разных средах.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4793250" y="2082616"/>
            <a:ext cx="36369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4793250" y="2689589"/>
            <a:ext cx="36369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не имеет внутреннего скелета. В неё входят насекомые, паукообразные, моллюски, ракообразные и черви. Беспозвоночные очень разнообразны и встречаются почти везде на планете.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животных на Земле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 пресноводные животные живут в среде с давлением, течениями и разным содержанием солей. У многих из них обтекаемое тело, плавники или специальные органы дыхания.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животные обитают в лесах, степях, пустынях и горах. Их строение помогает ходить, бегать, прыгать или прятаться в окружающей среде, где они добывают пищу.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живут насекомые, черви и многие мелкие животные. Здесь важно уметь рыть ходы, переносить нехватку света и находить достаточно влаги и пищи.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приспособлены к полёту или к жизни рядом с ним. Птицы используют крылья, а насекомые — лёгкое тело и быстрые движения, чтобы перемещаться в воздухе.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видов приходится на крупные группы животных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географии; данные по описанным видам животных.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численности связаны не только с размером животных, но и с тем, как быстро они размножаются и насколько легко приспосабливаются к среде.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резко превосходят остальные группы по числу видов, а значит, их приспособленность особенно высока.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59" y="3429058"/>
            <a:ext cx="331682" cy="4824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6900" y="3434482"/>
            <a:ext cx="471600" cy="47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0850" y="3434482"/>
            <a:ext cx="471600" cy="471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803" y="1820906"/>
            <a:ext cx="422141" cy="48244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5075" y="1826431"/>
            <a:ext cx="471397" cy="47139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приспосабливаются к условиям среды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93795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0480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пустынь умеют долго обходиться без воды и терять её меньше обычного. Широкие ступни, ночная активность и запас жира помогают им жить в жарком климате.
</a:t>
            </a:r>
            <a:endParaRPr lang="en-US" sz="1059" dirty="0"/>
          </a:p>
        </p:txBody>
      </p:sp>
      <p:sp>
        <p:nvSpPr>
          <p:cNvPr id="17" name="Text 4"/>
          <p:cNvSpPr txBox="1"/>
          <p:nvPr/>
        </p:nvSpPr>
        <p:spPr>
          <a:xfrm>
            <a:off x="667005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и защита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613690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когти, клыки, ядовитые железы и развитые органы чувств помогают добывать пищу и защищаться. Такие признаки особенно важны у хищников и животных, живущих в опасной среде.
</a:t>
            </a:r>
            <a:endParaRPr lang="en-US" sz="1059" dirty="0"/>
          </a:p>
        </p:txBody>
      </p:sp>
      <p:sp>
        <p:nvSpPr>
          <p:cNvPr id="19" name="Text 6"/>
          <p:cNvSpPr txBox="1"/>
          <p:nvPr/>
        </p:nvSpPr>
        <p:spPr>
          <a:xfrm>
            <a:off x="380400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в воздухе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27085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лёгкое тело, крылья и прочные перья делают полёт возможным. Это помогает искать пищу, спасаться от врагов и быстро перемещаться на большие расстояния.
</a:t>
            </a:r>
            <a:endParaRPr lang="en-US" sz="1059" dirty="0"/>
          </a:p>
        </p:txBody>
      </p:sp>
      <p:sp>
        <p:nvSpPr>
          <p:cNvPr id="21" name="Text 8"/>
          <p:cNvSpPr txBox="1"/>
          <p:nvPr/>
        </p:nvSpPr>
        <p:spPr>
          <a:xfrm>
            <a:off x="1052800" y="1820906"/>
            <a:ext cx="3353062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холода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462175" y="2489986"/>
            <a:ext cx="3944115" cy="595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мех, плотное оперение и жировой слой помогают сохранять тепло. Такие приспособления особенно важны в северных районах, где животным нужно переживать морозы и сильный ветер.
</a:t>
            </a:r>
            <a:endParaRPr lang="en-US" sz="1172" dirty="0"/>
          </a:p>
        </p:txBody>
      </p:sp>
      <p:sp>
        <p:nvSpPr>
          <p:cNvPr id="23" name="Text 10"/>
          <p:cNvSpPr txBox="1"/>
          <p:nvPr/>
        </p:nvSpPr>
        <p:spPr>
          <a:xfrm>
            <a:off x="5355700" y="1820906"/>
            <a:ext cx="3353062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4765075" y="2489986"/>
            <a:ext cx="3944115" cy="595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Окраска, похожая на фон местности, делает животное менее заметным для врагов и добычи. Белый цвет помогает скрываться на снегу, а пятнистый — в лесу и высокой траве.
</a:t>
            </a:r>
            <a:endParaRPr lang="en-US" sz="11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цепь питания в природе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звенья передачи энергии и вещества в экосистеме.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травоядные и всеядные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осторожно идёт по следу, орёл следит с высоты, а тигр полагается на силу и внезапную атаку. У этих животных острые зубы, когти или клюв помогают добывать мясную пищу и выживать.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в поиске добычи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Корова, олень, заяц и слон питаются растениями, поэтому им нужны зубы для пережёвывания травы, листьев и побегов. Их образ жизни связан с поиском корма и постоянным движением.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Травоядный на пастбище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Медведь, кабан и человек могут есть и растительную, и животную пищу. Такая гибкость помогает выживать в разных условиях, когда один источник пищи становится недоступен или меняется по сезону.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Всеядный рядом с человеком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171838"/>
            <a:ext cx="4298400" cy="1586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классов позвоночных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биологии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строение тела связано со средой жизни и способом размножения.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животное приспособлено к среде, тем заметнее его отличия в покрове, дыхании и размножении.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животных в природе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61162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сигналы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61162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муравьи, волки, слоны и дельфины используют звуки, запахи, движения и прикосновения. Такие сигналы помогают согласовывать действия, находить путь и поддерживать порядок в группе.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93413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потомстве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93413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взрослые охраняют яйца, кормят детёнышей и учат их находить пищу. Благодаря этому молодые животные быстрее приспосабливаются к жизни и чаще выживают.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561162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пищи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61162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выбирают разные способы добычи корма: одни пасутся, другие охотятся, а третьи ищут пищу в воде, почве или на деревьях. Поведение помогает им использовать ресурсы своей среды.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793413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врагов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93413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Стаи, колонии и семьи дают животным больше шансов выжить. Вместе легче заметить опасность, отпугнуть хищника и защитить детёнышей, особенно если врагов в природе много.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357" y="1647374"/>
            <a:ext cx="1937400" cy="146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007" y="1647314"/>
            <a:ext cx="4077900" cy="19553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1202" y="3345938"/>
            <a:ext cx="1935710" cy="1466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6225" y="520850"/>
            <a:ext cx="79410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редкие виды нуждаются в защите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679032" y="2183050"/>
            <a:ext cx="2054100" cy="8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леопард — один из самых редких хищников мира. Он зависит от сохранения лесов и спокойных участков с хорошей кормовой базой, а его численность долго оставалась очень низкой из-за охоты и утраты мест обитания.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6679032" y="1706100"/>
            <a:ext cx="2054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леопард на грани исчезновения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33932" y="4134575"/>
            <a:ext cx="39507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живёт в лесах Дальнего Востока, где ему нужны большие территории и достаточно добычи. Этот хищник редко встречается в природе, поэтому особенно уязвим к вырубке лесов и беспокойству со стороны человека.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33932" y="3660802"/>
            <a:ext cx="39507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в дальневосточной тайге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679032" y="3882475"/>
            <a:ext cx="2054100" cy="8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редкие животные не исчезли, создают заповедники и национальные парки. Здесь ограничивают охоту, охраняют леса, степи и водоёмы, а животные получают шанс жить и размножаться в естественной среде.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679032" y="3405525"/>
            <a:ext cx="2054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как убежище для видов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сокращения численности животных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приведённым в школьном материале презентации; доли округлены до целых процентов.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причины часто действуют одновременно: исчезают корм и укрытия, а животным становится труднее выводить потомство и находить безопасные места для 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действия человека, особенно уничтожение мест обитания; именно поэтому охрана территорий даёт самый заметный эффект.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стали спутниками человека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056550" y="1924500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началось много тысяч лет назад, когда люди стали держать рядом животных, помогавших охотиться, охранять жилище или переносить грузы. Так возникли первые домашние виды.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056550" y="1651050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056550" y="2724377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зависят от человека: им нужны корм, вода, жильё и защита от болезней. Взамен они дают молоко, яйца, шерсть, помощь в работе и общение.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056550" y="2450927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 заботой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056550" y="3524254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процессе одомашнивания у животных менялись поведение, внешний вид и даже способность жить рядом с людьми. Более спокойные и доверчивые особи лучше выживали и оставляли потомство.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056550" y="3250804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со временем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056550" y="4324131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собака, кошка, лошадь, корова, овца и курица остаются важной частью жизни человека. Они помогают в хозяйстве, служат источником продуктов и становятся верными друзьями семьи.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056550" y="4050681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сегодня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животных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6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географии: общий цикл развития и его особенности у разных групп животных.
</a:t>
            </a:r>
            <a:endParaRPr lang="en-US" sz="137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3447288"/>
            <a:ext cx="511200" cy="51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306" y="1841844"/>
            <a:ext cx="457538" cy="52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400" y="3475688"/>
            <a:ext cx="511200" cy="45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8534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удивительных рекорда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4174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8133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выделяется среди птиц необычным полётом: она может зависать в воздухе и даже летать назад. Это делает её движение особенно точным и удобным при сборе нектара.
</a:t>
            </a:r>
            <a:endParaRPr lang="en-US" sz="1355" dirty="0"/>
          </a:p>
        </p:txBody>
      </p:sp>
      <p:sp>
        <p:nvSpPr>
          <p:cNvPr id="12" name="Text 4"/>
          <p:cNvSpPr txBox="1"/>
          <p:nvPr/>
        </p:nvSpPr>
        <p:spPr>
          <a:xfrm>
            <a:off x="3232625" y="1842765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628475" y="2428970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известен как один из самых быстрых наземных хищников. На короткой дистанции он способен развивать скорость до 100 км/ч, что помогает ему догонять добычу.
</a:t>
            </a:r>
            <a:endParaRPr lang="en-US" sz="1388" dirty="0"/>
          </a:p>
        </p:txBody>
      </p:sp>
      <p:sp>
        <p:nvSpPr>
          <p:cNvPr id="14" name="Text 6"/>
          <p:cNvSpPr txBox="1"/>
          <p:nvPr/>
        </p:nvSpPr>
        <p:spPr>
          <a:xfrm>
            <a:off x="11145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5104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 — самое крупное животное на Земле. Его размеры поражают: длина может превышать 30 метров, а масса достигает около 150 тонн, поэтому он считается рекордсменом по величине.
</a:t>
            </a:r>
            <a:endParaRPr lang="en-US" sz="13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214721"/>
            <a:ext cx="4298400" cy="17636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 животных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биологии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строение тела помогает животным двигаться в разных средах и быстро приспосабливаться к условиям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способа движения есть свои «рабочие» органы: ноги, крылья, плавники или гибкое тело. Форма тела тесно связана со средой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по материкам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23032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54572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материк известен множеством сумчатых животных. Кенгуру, коала и вомбат приспособились к местным условиям и стали символами этого удивительного континента.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2174500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489900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живут животные саванн и тропических зон: слоны, львы, жирафы, зебры и бегемоты. Здесь особенно заметно, как животный мир связан с жарким климатом.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311867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343407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Арктике встречаются белые медведи, моржи, песцы и северные олени. Эти животные умеют сохранять тепло и выживать в суровых условиях холода и льда.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разнообразие животных особенно велико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для учебной диаграммы на основе общих географических закономерностей.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богаты видами влажные природные зоны, где много пищи, укрытий и мест для размножения. В экстремальных условиях выживает меньше видов.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 влажный климат поддерживает больше животных, а холод и засуха ограничивают разнообразие. Морская среда тоже очень богата видами.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00900" y="1686578"/>
            <a:ext cx="33951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гнёзда и убежища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800900" y="2106580"/>
            <a:ext cx="38310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разрушать гнёзда, норы, муравейники и другие укрытия. Даже небольшое вмешательство может нарушить жизнь животных и лишить детёнышей защиты.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5850" y="1686578"/>
            <a:ext cx="33951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оставлять мусор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5850" y="2106580"/>
            <a:ext cx="38310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природа важна для всех животных. Пластик, стекло и другой мусор могут ранить зверей, загрязнять воду и делать места обитания непригодными для жизни.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тревожить редкие виды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Редких животных не нужно ловить, кормить или брать домой. Им особенно опасны шум, преследование и нарушение привычного образа жизни в природе.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255275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правила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255275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защищают животных, но их работа зависит и от поведения людей. Простые правила в природе помогают сохранить биоразнообразие надолго.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3360550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ресурсы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360550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воды, бережное отношение к лесам и разумное использование природных ресурсов помогают сохранять среду обитания животных и поддерживать природное равновесие.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 — богатство планеты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живут в самых разных природных условиях и приспособлены к ним по-своему. Сохраняя виды и их места обитания, мы сохраняем природное равновесие и разнообразие Земли.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2026-06-02T10:28:54Z</dcterms:created>
  <dcterms:modified xsi:type="dcterms:W3CDTF">2026-06-02T10:28:54Z</dcterms:modified>
</cp:coreProperties>
</file>