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России в конце XIX — начале XX века: эпоха перемен и художественных поисков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взлёт и модернизация породили новые формы искусства и острые споры о ценностях.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рубежа XIX–XX веков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1897 года зафиксировала грамотность 21,1%, показывая ограниченный охват образования и одновременно растущий спрос на печать. Индустриализация, железные дороги и урбанизация расширяли аудиторию культурных событий. Революция 1905 года и социальная напряжённость выводили на первый план вопросы свободы и смысла жизни.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«серебряного века»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черта эпохи — психологизм и философская насыщенность: авторов притягивал внутренний мир человека, кризис прежних смыслов и необходимость найти новый поэтический язык, способный выразить перелом времени.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символизме выделялись Александр Блок, Валерий Брюсов и Константин Бальмонт; акмеизм представляли Николай Гумилёв, Анна Ахматова и Осип Мандельштам; реалистическую линию продолжали Иван Бунин, Александр Куприн и Максим Горький.
</a:t>
            </a:r>
            <a:endParaRPr lang="en-US" sz="1388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жизнь концентрировалась вокруг журналов «Мир искусства», «Весы», «Русская мысль», «Золотое руно», где встречались писатели, критики и поэты, формируя общую повестку художественных поисков и дискуссий.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 в России узнаётся по асимметрии, текучим линиям и растительному орнаменту, а главное — по стремлению к целостности: архитектура, интерьер и детали работали как единый художественный организм.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примеров — особняк Рябушинского (Фёдор Шехтель), Ярославский вокзал, доходные дома Москвы и Санкт-Петербурга. В декоративном искусстве модерн проявлялся в витражах, кованых решётках, мебели и книжной графике, активно меняя облик города.
</a:t>
            </a:r>
            <a:endParaRPr lang="en-US" sz="1396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 в архитектуре и декоративном искусстве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как новаторство распространялось неравномерно: одни направления чаще проявлялись в изобразительном искусстве и театре, другие — в словесных жанрах.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быстрее всего закреплялись символизм и модерн, а максимальная радикальность — у авангарда; при этом традиции не исчезали, а взаимодействовали с новыми подходами.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направления эпохи и их влияние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оценки по историко-культурным характеристикам эпохи; точные количественные данные отсутствуют.
</a:t>
            </a:r>
            <a:endParaRPr lang="en-US" sz="10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Живопись: от реализма к новому искусству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реализм опирался на традицию психологической и исторической картины: Илья Репин и Василий Суриков показывали характер и драму личности, Исаак Левитан сосредоточивался на тонких оттенках настроения и пространства.
</a:t>
            </a:r>
            <a:endParaRPr lang="en-US" sz="1345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«Мир искусства» (Александр Бенуа, Сергей Дягилев) усилило эстетическую установку: интерес к стилизации, стилям прошлого и тщательно выстроенной композиции помогал расширить художественный язык живописи.
</a:t>
            </a:r>
            <a:endParaRPr lang="en-US" sz="1345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постепенно нарастало ожидание XX века: художники учились передавать не только «как выглядит мир», но и «как он переживается», подготавливая переход к более смелым художественным решениям.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Врубель, Валентин Серов и Кузьма Петров-Водкин экспериментировали с цветом и формой, стремясь сделать образ носителем смысла: символический эффект появлялся не только в сюжете, но и в живописной манере.
</a:t>
            </a:r>
            <a:endParaRPr lang="en-US" sz="13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 и художественный эксперимент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Беспредметность и новое видение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искали искусство, которое не зависит от привычного сюжета: отказывается от узнаваемого предметного мира и заменяет его идеями формы, ритма и внутренней логикой изображения.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Геометризация и динамика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работах усиливалась геометрия и ощущение движения: форма «собиралась» из плоскостей и линий, а композиция становилась активной, почти механической по энергии.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«Чёрный квадрат» как символ разрыва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Казимира Малевича «Чёрный квадрат» (1915) стала знаком принципиального поворота: искусство начинало мыслиться как самостоятельная система знаков и значений.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Смелое соединение влияний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Опираясь на кубизм, футуризм и примитивизм, русский авангард вырабатывал собственный почерк: радикальность проявлялась не в заимствовании, а в переосмыслении принципов строения изображения.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9174" y="1612725"/>
            <a:ext cx="2952053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авторов с направлением, ключевыми произведениями и тем, что именно считалось новаторством.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обновление шло через разные «оптики»: от наблюдения и социальной темы к символам, внутренней психологической правде и предельно точному слову.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и литературы России.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литераторы и их художественный вклад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Художественный театр (1898) — результат работы Константина Станиславского и Владимира Немировича-Данченко — изменил само представление о «правде на сцене»: актёр действовал, а не только декларировал.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реформа рубежа веков стала базой профессиональной режиссуры XX века: методы работы с образом и поведением актёра получили устойчивые принципы и дальнейшее развитие.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Антона Чехова закрепили значимость подтекста и недосказанности: повседневная интонация становилась художественным инструментом, через который раскрывались мысли и чувства персонажей.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оказались психологическая достоверность, ансамблевое исполнение и внимание к внутреннему действию. Зритель воспринимал не отдельные эффекты, а цельную логику происходящего.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режиссура нового времени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этапов обновления сцены (народная традиция → МХТ → система Станиславского → чеховская драматургия → поиски Мейерхольда → эксперименты формы).
</a:t>
            </a:r>
            <a:endParaRPr lang="en-US" sz="1392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русского театра и сценического искусства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Музыка: от позднего романтизма к модернистскому поиску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Позднеромантическая традиция в России держалась на идее «большого дыхания» — мелодии, развернутого конфликта и эмоциональной ясности. Пётр Чайковский и Сергей Рахманинов сохраняли в центре внимания чувство и психологическую напряжённость, делая музыку рассказчиком человеческих драм. Их произведения звучали как ответ на внутренние вопросы эпохи.
</a:t>
            </a:r>
            <a:endParaRPr lang="en-US" sz="1092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и драматургия большого симфонизма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Скрябина музыка превращалась в систему смыслов: звук стремился не только выразить эмоцию, но и «объяснить» мир через ритм, тембр и гармонию. Он разрабатывал новаторскую, философски насыщенную концепцию, где форма подчинялась идее духовного движения. Показательный пример — «Прометей», связанный с мечтой о преображении.
</a:t>
            </a:r>
            <a:endParaRPr lang="en-US" sz="1102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звук и утопия света Александра Скрябина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Стравинский усилил в музыке роль эксперимента: ритм становился организатором смысла, а привычные ожидания слушателя — предметом переосмысления. Его подход определил направление мирового музыкального модернизма, меняя то, как воспринимают время в звуке. В этой логике особенно запоминается «Весна священная».
</a:t>
            </a:r>
            <a:endParaRPr lang="en-US" sz="1107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поворот к модернизму: ритм, шок и новое время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— начале XX века культурные институты заметно усиливали «публичную сферу»: театры, журналы, выставки и библиотеки становились городской нормой.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картина показывает: наибольшая концентрация культурной жизни приходилась на Москву и Санкт-Петербург, при этом влияние постепенно распространялось по империи.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культурной инфраструктуры в городах России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школьных учебников по истории культуры России; значения — относительный индекс (без точной годовой статистики).
</a:t>
            </a:r>
            <a:endParaRPr lang="en-US" sz="8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истории культуры России.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трое крупнейших предпринимательских семей сформировали заметный пласт поддержки искусства и коллекционирования в эпоху.
</a:t>
            </a:r>
            <a:endParaRPr lang="en-US" sz="1254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меценатов помогала выставкам, театрам и издательским проектам, а их частные собрания превращались в часть общественного культурного пространства.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329" y="1612725"/>
            <a:ext cx="3439693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культурные центры и институты России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складывались ключевые культурные практики и какие институты работали как «моторы» культурной жизни.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развивалась не только в столицах: университеты и публичные учреждения обеспечивали «сеть» доступа к знаниям и искусству.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по истории культуры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 гимназии как «каркас» образования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университетов, гимназий и реальных училищ расширял круг людей, способных участвовать в научных и культурных дискуссиях. Наука становилась заметной частью городской общественной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области знания, единая интеллектуальная среда
</a:t>
            </a:r>
            <a:endParaRPr lang="en-US" sz="1431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Менделеев, Владимир Вернадский, Иван Павлов и Константин Циолковский представляли разные направления — от химии и биогеохимии до физиологии и космонавтики. Это делало картину мира шире.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Публичность науки и практический интерес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исследования выходили за пределы лабораторий, возрастал интерес к профессиям и знаниям. Публичные библиотеки усиливали этот эффект, поддерживая чтение и самообразование.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журналы как мост между открытиями и обществом
</a:t>
            </a:r>
            <a:endParaRPr lang="en-US" sz="1395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Периодика соединяла научные новости, общественные споры и художественные дискуссии. В результате формировалась общая среда обсуждения, где идеи быстро доходили до читателя.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 печать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направлений как модель развития: преемственность и спор сосуществовали, а не отменяли друг друга.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культурные ценности эпохи: от привычного к эксперименту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новые художественные языки закреплялись в живописи и на сцене, где символизм и авангард требовали иных принципов построения образа.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обновления показывает: каждое искусство «догоняло» модернизм по своей внутренней логике, но охват затронул почти все сферы культуры.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новаторства в разных видах искусства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материалам и общеизвестным характеристикам направлений; значения — условная шкала по темпам новаторства.
</a:t>
            </a:r>
            <a:endParaRPr lang="en-US" sz="8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Гастроли Сергея Дягилева в Европе сделали русский балет, сценографию и музыку заметной частью мирового репертуара. Зарубежная публика увидела, что российская сцена умеет задавать новые стандарты.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русская культура вошла в европейский модернизм как самостоятельная традиция, она перестала восприниматься как «периферийное явление». Международный успех укрепил образ России как страны быстрых новаций.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художники, композиторы, танцовщики и режиссёры активно включались в культурный обмен с Парижем, Веной, Берлином и другими центрами. В результате модернизм получал дополнительный источник идей и художественных решений.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признание русской культуры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культурного расцвета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подъём конца XIX — начала XX века развивался рядом с социальным неравенством: доступ к образованию и искусству распределялся крайне неравномерно. Отсюда — ощущение кризиса в обществе.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Цензурные ограничения и политическая нестабильность сдерживали публичную жизнь, но одновременно подталкивали к поиску «смыслов между строк». Многие художественные формы получали двойное значение.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культурное обновление воспринималось как вызов прежним ценностям: общество спорило о свободе, вере и роли искусства. Противоречие «расцвет — ограничение» стало характерной чертой эпохи.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бедность и низкая грамотность значительной части населения создавали разрыв между культурной элитой и повседневной реальностью большинства. Это усиливало чувство нестабильности.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России конца XIX — начала XX века объединила реализм, модерн, символизм, акмеизм и авангард в общем процессе обновления. Она дала миру значимые имена и новые формы искусства, а также укрепила язык культуры XX века.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культура рубежа веков стала переломной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2026-05-11T12:52:10Z</dcterms:created>
  <dcterms:modified xsi:type="dcterms:W3CDTF">2026-05-11T12:52:10Z</dcterms:modified>
</cp:coreProperties>
</file>