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Talking about food in English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and drinks vocabulary for everyday English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words in everyday situations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еды нужна в школе, дома, в магазине и кафе. В 6 классе она помогает говорить о привычках, задавать простые вопросы и отвечать коротко, используя Present Simple и вежливые фразы.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2600" y="3266100"/>
            <a:ext cx="2790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1600" y="1507400"/>
            <a:ext cx="2232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450" y="1507400"/>
            <a:ext cx="1953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46600" y="1507400"/>
            <a:ext cx="2232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55950" y="3266100"/>
            <a:ext cx="2232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слов по теме еды
</a:t>
            </a:r>
            <a:endParaRPr lang="en-US" sz="3400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Drinks and snacks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water, juice, tea, bread, cake, chocolate и biscuit. Такие слова нужны для разговора о перекусах, напитках и простом заказе еды в кафе или школьной столовой.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Protein foods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относятся meat, chicken, fish, eggs и beans. Эти слова особенно полезны, когда нужно рассказать о блюдах на обед или ужин, а также составить простой список продуктов для семьи.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Fruit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apple, banana, orange и другие фрукты. Такие слова удобно учить вместе, потому что они часто встречаются в списках покупок, меню и коротких диалогах о здоровом питании.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Vegetables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эту группу входят carrot, potato, cucumber, tomato и onion. Слова помогают называть продукты для салатов, супов и гарниров, а также описывать то, что обычно едят дома или в столовой.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Dairy products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Milk, cheese и yogurt — частые слова темы food. Они легко запоминаются вместе и помогают ученикам говорить о завтраке, перекусе или полезных продуктах, которые можно взять с собой в школу.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vocabulary by category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удобно учить по группам: так легче запоминать новые названия и использовать их в разговоре.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слов ускоряет запоминание и помогает быстрее находить нужное слово в диалоге.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food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Meals of the day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 breakfast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завтрак многие ученики выбирают cereal, toast, fruit или yogurt. Это удобное время, чтобы начать день спокойно и сказать: I have breakfast at 7 o’clock. На картинке можно показать кухонный стол и простые подписи к еде.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Lunch at school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дня часто звучит слово lunch. В школе это может быть sandwich, soup, salad or water, а фраза I eat lunch at school помогает рассказать о своём распорядке. Иллюстрация может показать столовую и коробку с едой.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Dinner with the family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обычно наступает dinner — время семейного ужина. Здесь подходят pasta, chicken, vegetables или soup, а фраза We have dinner with my family звучит естественно и просто. Для изображения подойдёт домашний стол вечером.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группы еды чаще появляются в течение дня: от завтрака до сладостей. Она помогает сравнить привычные варианты и простые полезные продукты.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6 класса, без использования реальных данных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students usually eat during the day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рационе встречаются основные приёмы пищи, а сладости появляются реже. Это хороший повод обсудить более полезный выбор.
</a:t>
            </a:r>
            <a:endParaRPr lang="en-US" sz="11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Expressing likes and dislikes
</a:t>
            </a:r>
            <a:endParaRPr lang="en-US" sz="3400" dirty="0"/>
          </a:p>
        </p:txBody>
      </p:sp>
      <p:sp>
        <p:nvSpPr>
          <p:cNvPr id="11" name="Text 2"/>
          <p:cNvSpPr txBox="1"/>
          <p:nvPr/>
        </p:nvSpPr>
        <p:spPr>
          <a:xfrm>
            <a:off x="544425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Say what you like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I like… I love… и I prefer… , чтобы назвать любимую еду. Эти фразы подходят для коротких ответов и помогают сразу начать разговор без сложной грамматики.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18668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Say what you do not like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еда не нравится, подойдут I don’t like… и I hate…. Такие выражения звучат ясно и вежливо, особенно если добавить слово really или назвать причину очень коротко.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98044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 about preferences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Do you like pizza? и What food do you like best? помогают узнать мнение собеседника. Они строятся просто, поэтому их легко использовать в паре или в мини-диалоге.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77330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short answers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такие вопросы обычно отвечают Yes, I do. или No, I don’t. Короткий ответ делает разговор быстрым и понятным, а ученик сразу показывает, что умеет поддержать диалог.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51625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Build a mini-dialogue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задайте вопрос, потом ответьте, а затем уточните favourite food. Так получается естественный разговор о блюдах, который можно использовать на уроке, в игре или в устном упражнении.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order food politely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реплик в кафе или школьной столовой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Countable and uncountable food words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 you can count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продукты называют по штукам: apples, bananas, sandwiches, eggs. С ними легко использовать числительные и говорить о количестве, например two apples or three sandwiches.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 you cannot count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слова обычно неисчисляемые: milk, bread, rice, water, juice. Их не считают по одной штуке, поэтому в речи чаще добавляют some, a lot of или a little.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Using some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часто встречается в утвердительных предложениях и в вежливых просьбах: some bread, some water. Это слово делает фразу мягкой и естественной, особенно в кафе или в классе.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74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Using any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обычно появляется в вопросах и отрицаниях: any milk, any bananas. Такое употребление помогает строить простые правильные предложения и быстро проверять, можно ли продукт посчитать.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05645"/>
            <a:ext cx="3856200" cy="15368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говорить о количестве продуктов и строить простые вопросы, ответы и просьбы.
</a:t>
            </a:r>
            <a:endParaRPr lang="en-US" sz="1155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слова зависит от того, можно ли посчитать продукт по штукам и в каком типе предложения он стоит.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грамматика английского языка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Much, many, some and any with food
</a:t>
            </a:r>
            <a:endParaRPr lang="en-US" sz="3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and unhealthy food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4895650" y="1825775"/>
            <a:ext cx="3861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Фрукты, овощи, салат, йогурт, орехи, рыба и вода помогают составить более сбалансированный рацион. Такие слова легко использовать, когда нужно описать полезный обед или перекус.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95650" y="3379600"/>
            <a:ext cx="3861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Менее удачные варианты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Чипсы, бургеры, картофель фри, сладости и газированные напитки встречаются часто, но их лучше не выбирать каждый день. Сравнение продуктов учит делать простые и разумные решения.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помогает использовать тему еды в реальном разговоре и увидеть, что вкусы у одноклассников могут заметно различаться.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опрос класса для учебной диаграммы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Favourite foods in a class survey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выбирают pizza и fruit, а salad получает меньше голосов. Это показывает, что предпочтения зависят от вкуса, а не только от пользы.
</a:t>
            </a:r>
            <a:endParaRPr lang="en-US" sz="11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" y="14194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4119" y="14194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919" y="3284875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54119" y="3284875"/>
            <a:ext cx="234413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in different countries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Блюда из Италии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63150" y="18940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Pizza — один из самых узнаваемых примеров международной еды. На таком материале удобно показывать, как название блюда связано со страной, путешествиями и привычками в семье.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из Японии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24350" y="1893925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Sushi помогает расширить словарь и познакомиться с едой другой культуры. Ученики видят, что английские слова часто используются для блюд, которые известны во многих странах.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Мексики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9631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Tacos делают тему ярче и ближе к жизни, потому что через еду легче говорить о традициях, праздниках и разнообразии вкусов. Это развивает интерес к миру вокруг.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домашняя еда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4243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Porridge и soup напоминают, что еда бывает не только «экзотической», но и привычной. Сравнение разных блюд помогает описывать как повседневный, так и культурный опыт.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simple food labels
</a:t>
            </a:r>
            <a:endParaRPr lang="en-US" sz="3400" dirty="0"/>
          </a:p>
        </p:txBody>
      </p:sp>
      <p:sp>
        <p:nvSpPr>
          <p:cNvPr id="11" name="Text 2"/>
          <p:cNvSpPr txBox="1"/>
          <p:nvPr/>
        </p:nvSpPr>
        <p:spPr>
          <a:xfrm>
            <a:off x="695575" y="2902025"/>
            <a:ext cx="1454115" cy="1662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состава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ingredients показывает, из чего сделан продукт. Если ученик узнаёт это слово на упаковке, ему проще понять, подходит ли еда по вкусу, составу или возможной аллергии.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64852" y="2902025"/>
            <a:ext cx="1454115" cy="1662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и соль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sugar и salt помогают быстро заметить, сколько в продукте сладких или солёных компонентов. Эти слова часто встречаются на упаковках и в школьных проектах.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34130" y="2902025"/>
            <a:ext cx="1454115" cy="1662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 калории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fat и calories встречаются на многих этикетках и показывают общую «питательность» продукта. Для 6 класса важно узнавать эти надписи, не углубляясь в сложные расчёты.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03397" y="2902025"/>
            <a:ext cx="1454115" cy="1662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годности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Best before и use by подсказывают, когда продукт лучше съесть и когда его уже нельзя использовать. Такие надписи особенно полезны в магазине и дома.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972677" y="2902025"/>
            <a:ext cx="1454123" cy="1662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на упаковку внимательно, можно понять не только название продукта, но и его состав, пользу и срок хранения. Это делает английский язык практичным и понятным.
</a:t>
            </a:r>
            <a:endParaRPr lang="en-US" sz="11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Choosing a school snack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перекуса в школе: от чувства голода до безопасного и удобного выбора.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сравнить привычные продукты и заметить, что внешний вид упаковки не всегда совпадает с качеством состава.
</a:t>
            </a:r>
            <a:endParaRPr lang="en-US" sz="1217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сравнения состава продуктов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Sugar, salt and fat in popular foods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 и снеки обычно содержат больше сахара или соли, а домашний суп и йогурт выглядят более простым выбором.
</a:t>
            </a:r>
            <a:endParaRPr lang="en-US" sz="129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8000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времени дня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выражения for breakfast, for lunch и for dinner, чтобы сразу показать, когда именно происходит действие. Так предложение становится ясным и коротким.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5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достаточно глаголов have, eat и drink. Они помогают описать привычки без сложной грамматики: I have cereal, We eat soup, She drinks water.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45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every day показывает, что действие повторяется постоянно. Она особенно полезна, когда нужно рассказать о своих обычных завтраках, обедах или напитках.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2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нескольких простых предложений можно описать свой день: что вы едите, пьёте и любите. Такой формат удобен для устного ответа и мини-проекта.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make sentences about meals
</a:t>
            </a:r>
            <a:endParaRPr lang="en-US" sz="3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9688" y="265825"/>
            <a:ext cx="4395925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at school and at home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635000" y="1468625"/>
            <a:ext cx="3861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ситуации чаще звучат слова lunch, canteen, snack, bottle of water и lunch box. Они помогают говорить о переменах, столовой и том, что удобно взять с собой.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5000" y="3022450"/>
            <a:ext cx="3861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обычно используются dinner, family meal, soup, salad, pasta и tea. Эти слова связаны с семейным ужином, спокойной обстановкой и ежедневными привычками.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7569" y="326100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569" y="1533950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0444" y="3261000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classroom phrases about food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 любимой еде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What’s your favourite food? помогает начать разговор и узнать мнение одноклассника. На него легко ответить коротко, не усложняя фразу.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и несогласие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Do you like vegetables? — Yes, I do. / No, I don’t. помогают тренировать вопрос и ответ в простом и естественном диалоге.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Ответить о предпочтении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My favourite food is… позволяет назвать любимое блюдо полностью. Это удобная модель для парной работы, устного ответа и мини-презентации.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have some water, please? — полезная фраза для урока и реальной жизни. Она учит вежливо просить еду или напиток в классе, столовой или кафе.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Talking about food: what students can do now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изучения темы ученики умеют называть продукты, говорить о предпочтениях, заказывать простую еду и понимать базовые надписи на упаковках, используя короткие и понятные английские фразы.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2026-05-30T15:44:21Z</dcterms:created>
  <dcterms:modified xsi:type="dcterms:W3CDTF">2026-05-30T15:44:21Z</dcterms:modified>
</cp:coreProperties>
</file>