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функций организма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сигналы управляют работой органов, поддерживая рост, развитие и гомеостаз.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химическая связь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действуют мгновенно, но недолго. Гормоны работают медленнее, зато их эффект сохраняется дольше и помогает поддерживать сахар, воду, температуру и рост организма каждый день.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гуморальная регуляция: основные различия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передают команды по-разному: одна через нервы, другая через кровь. Вместе они помогают организму быстро реагировать и долго удерживать нужный уровень работы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выигрывает в скорости, а гуморальная — в продолжительности и охвате действия.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биологии: сравнительная характеристика нервной и гуморальной регуляции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194" y="2225041"/>
            <a:ext cx="3230006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гормоны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 — это особые вещества, которые образуются в железах внутренней секреции и переносятся кровью по всему организму, передавая клеткам важные команды.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малые дозы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количество гормона может заметно изменить работу органов. Поэтому для управления организмом не нужны большие дозы, достаточно точного сигнала.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Клетки-мишени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гормон не на все клетки подряд, а только на те, у которых есть подходящие рецепторы. Именно они распознают нужный сигнал.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гормон может влиять сразу на несколько процессов: ускорять обмен веществ, менять рост тканей или поддерживать работу внутренних органов.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расположен у основания мозга и словно принимает сигналы сверху. От него во многом зависит работа других желез, поэтому его часто называют одной из главных точек эндокринной системы.
</a:t>
            </a:r>
            <a:endParaRPr lang="en-US" sz="13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 груди и шее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и паращитовидные железы находятся в области шеи, а эпифиз — глубоко в головном мозге. Эти органы маленькие, но их влияние на организм очень заметно.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по всему телу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лежат над почками, поджелудочная железа — в верхней части брюшной полости, а половые железы расположены в тазовой области. Вместе они образуют единую систему химического управления.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эндокринные железы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59" y="2367705"/>
            <a:ext cx="2829287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гормон действует на клетку-мишень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железа внутренней секреции образует гормон и выпускает его в кровь. После этого молекула сигнала начинает путь по организму и может достичь многих тканей.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не действует наугад. Он распознаётся только теми клетками, у которых есть подходящие рецепторы, похожие на специальный замок для определённого ключа.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гормон соединяется с рецептором, в клетке включаются внутренние процессы: меняется работа ферментов, усиливается синтез белков и может ускоряться обмен веществ.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клетке нет нужного рецептора, гормон не вызывает заметного эффекта. Поэтому разные органы по-разному реагируют на один и тот же химический сигнал.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гормона от железы до органа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химический сигнал проходит через кровь и достигает клетки-мишени.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2528" y="2213619"/>
            <a:ext cx="346313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как центральная железа эндокринной системы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мозгом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расположен у основания головного мозга и тесно связан с гипоталамусом. Благодаря этой связи он получает сигналы, которые помогают координировать работу эндокринной системы.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важных гормонов гипофиза — гормон роста. Он влияет на рост костей и тканей, поэтому особенно важен в детском и подростковом возрасте.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другими железами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выделяет тиреотропный и гонадотропные гормоны. Они регулируют работу щитовидной железы и половых желез, связывая деятельность разных органов в единую систему.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координатора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влияния гипофиз считают одной из главных желез, которая помогает согласовывать гормональные процессы и поддерживать порядок в организме.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656" y="2367705"/>
            <a:ext cx="2261793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 обмен веществ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гормоны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вырабатывает тироксин и трийодтиронин. Эти вещества регулируют скорость обмена веществ и помогают организму использовать энергию для роста и работы органов.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гормонов щитовидной железы учащается работа сердца, поддерживается нормальная температура тела и развивается нервная система. Поэтому их значение особенно велико в детстве.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йода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этих гормонов нужен йод. Если его не хватает, щитовидная железа не может работать полноценно, а рост и развитие организма нарушаются.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длительной нехватке йода щитовидная железа может увеличиваться в размерах. Это защитная реакция организма, который пытается компенсировать недостаток гормонов.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 уровень глюкозы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функции органа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участвует не только в пищеварении, но и в гормональной регуляции. Её эндокринная часть выделяет вещества, которые влияют на содержание глюкозы в крови.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помогает глюкозе переходить из крови в клетки. Благодаря этому уровень сахара снижается, а клетки получают нужный источник энергии для своей работы.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глюкозы становится мало, включается глюкагон. Он действует противоположно инсулину и повышает уровень сахара в крови, чтобы организм не испытывал нехватку энергии.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инсулина и глюкагона поддерживает постоянство внутренней среды. Это особенно важно для мозга и мышц, которым нужна стабильная подача энергии.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176" y="2162625"/>
            <a:ext cx="625500" cy="50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6627" y="2135780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7378" y="2135780"/>
            <a:ext cx="62336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надпочечники важны при стрессе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быстро усиливает сердцебиение и повышает кровоснабжение органов. Благодаря этому мышцы и мозг получают больше кислорода, а организм легче реагирует на внезапную опасность или сильное волнение.
</a:t>
            </a:r>
            <a:endParaRPr lang="en-US" sz="1516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становится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адреналина дыхание учащается, а в лёгкие поступает больше воздуха. Это помогает быстрее снабжать ткани кислородом и поддерживать активную работу организма при нагрузке.
</a:t>
            </a:r>
            <a:endParaRPr lang="en-US" sz="1527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готовы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надпочечников повышают тонус мышц и мобилизуют запасы энергии. Поэтому человек может быстрее бежать, действовать решительнее и сохранять работоспособность в напряжённой ситуации.
</a:t>
            </a:r>
            <a:endParaRPr lang="en-US" sz="1486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сохраняется дольше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поддерживает уровень глюкозы в крови и помогает организму не расходовать силы слишком быстро. Это особенно важно, когда стресс длится долго и требуется устойчивость, а не мгновенный рывок.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и их 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железы вырабатывают важные гормоны и как они влияют на организм. Она помогает увидеть связь между строением эндокринной системы и её функциями.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железа может вырабатывать несколько гормонов, а один гормон — влиять сразу на разные процессы. Эндокринная система работает как единая сеть.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«Гуморальная регуляция функций организма»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 основные процессы организма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гормоны действуют не изолированно: каждый из них связан с определённым направлением работы организма и помогает поддерживать согласованность всех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сразу несколько жизненно важных систем, поэтому нарушения в одной железе могут отражаться на всём организме.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условное распределение направлений действия гормонов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 развитие в подростковом возрасте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эндокринная система работает особенно активно. Гипофиз и половые железы усиливают выделение гормонов, из-за чего меняются темпы роста, обмен веществ и общее состояние организма.
</a:t>
            </a:r>
            <a:endParaRPr lang="en-US" sz="1166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гормонов тело быстро увеличивается в длину, меняются пропорции, укрепляются кости и мышцы. Поэтому подростковый скачок роста заметен не только по росту, но и по изменению силуэта.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мальчиков и девочек постепенно появляются вторичные половые признаки: меняется голос, развивается оволосение, формируются особенности фигуры. Эти изменения связаны с работой половых гормонов.
</a:t>
            </a:r>
            <a:endParaRPr lang="en-US" sz="1166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Постепенность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 разных детей начинается не одновременно и идёт по-разному. Это нормально, потому что гормональная перестройка происходит постепенно и зависит от индивидуальных особенностей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09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80000"/>
              </a:lnSpc>
              <a:buNone/>
            </a:pPr>
            <a:r>
              <a:rPr lang="en-US" sz="113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варианта ответа позволяют организму уменьшать или усиливать выработку гормонов в зависимости от потребности
</a:t>
            </a:r>
            <a:endParaRPr lang="en-US" sz="5094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обратной связи помогает поддерживать стабильность внутренней среды: когда вещества слишком много, секреция уменьшается, а когда мало — увеличивается.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«Гуморальная регуляция функций организма»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481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гормональной регуляции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недостаток или избыток гормонов отражается на работе организма. По ней удобно сравнить причины нарушений и их основные проявления.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часто связаны с недостатком или избытком одного гормона, но последствия затрагивают сразу несколько органов и процессов.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«Гормональная регуляция. Нарушения»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нервная и гуморальная системы действуют вместе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сигнал от рецептора проходит через нервную систему и гормоны, а затем ослабляется после восстановления условий.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979" y="2233462"/>
            <a:ext cx="415575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46499" y="2233462"/>
            <a:ext cx="346313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и гомеостаз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в норме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помогают удерживать уровень глюкозы в крови в пределах, удобных для работы клеток. Это особенно важно для мозга, который постоянно нуждается в энергии и быстро реагирует на её нехватку.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управляет содержанием воды и солей в организме. От этого зависит работа клеток, кровеносной системы и почек, а также объём и состав внутренней среды.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гормоны участвуют в поддержании постоянной температуры тела. Благодаря этому ферменты работают правильно, а организм сохраняет устойчивость даже при жаре, холоде и физической нагрузке.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работа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 необходимо для нормальной работы мозга, мышц, сердца и органов пищеварения. Даже небольшие отклонения могут ухудшать самочувствие и замедлять реакции организма.
</a:t>
            </a:r>
            <a:endParaRPr lang="en-US" sz="15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гормональной регуляции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идёт с кровью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переносятся кровью, поэтому их действие распространяется по всему организму. Однако ответ возникает только там, где клетки имеют подходящие рецепторы для распознавания сигнала.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железа — много эффектов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эндокринный орган может вырабатывать несколько гормонов и влиять сразу на разные системы. Поэтому изменения в работе одной железы часто отражаются на всём организме.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дозы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количество гормона способно заметно изменить обмен веществ, рост или настроение организма. Эндокринная система работает очень точно и не требует больших концентраций.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длится дольше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обычно действует медленнее нервной, но её эффект сохраняется дольше. Это делает её особенно важной для роста, развития, адаптации и поддержания постоянства внутренней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химический язык организма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соединяет железы, гормоны, кровь и клетки-мишени в единую систему управления. Она помогает организму расти, развиваться, приспосабливаться к нагрузкам и сохранять гомеостаз.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2026-06-01T13:26:32Z</dcterms:created>
  <dcterms:modified xsi:type="dcterms:W3CDTF">2026-06-01T13:26:32Z</dcterms:modified>
</cp:coreProperties>
</file>