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 службе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понимать территорию, беречь природу и выбирать безопасные решения каждый день.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важна в 8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 классе вы изучаете природные условия России, население и хозяйство, а также связи природы с экономикой. География объясняет, почему города, дороги и производство располагаются по-разному, и помогает всем регионам решать задачи воды, энергии, почв, транспорта и безопасности.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42062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географическая культура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читать карту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7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культура начинается с карты: вы понимаете, где расположен объект, какие направления заданы, и как читать границы территорий. Это основа для любых дальнейших выводов.
</a:t>
            </a:r>
            <a:endParaRPr lang="en-US" sz="1174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 расстояния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применять масштаб: сравнивать расстояния и понимать реальный размер территорий. Тогда рассуждения становятся точнее — от маршрутов до планирования учебных заданий.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на местности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Ориентироваться помогает знание сторон горизонта, ориентиров и природных признаков. Благодаря этому вы увереннее двигаетесь и быстрее находите нужные точки в реальной среде.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природе и фактам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культура включает бережное отношение к природе и интерес к родному краю. Она опирается на достоверные данные, а не на слухи, когда обсуждаются территориальные вопросы.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018293"/>
            <a:ext cx="4663800" cy="31069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географии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географии изучают природу, людей и хозяйство, а также способы изображения Земли на картах.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раздел дает знания под конкретные учебные и жизненные задачи: от понимания природы до оценки территорий и планирования.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география помогает принимать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решения: от изучения территории к выбору варианта с учетом последствий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географии (точные доли зависят от примеров)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география используется чаще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нужна везде, где важно «как далеко» и «как устроена местность»: от маршрутов грузов до выбора времени полевых работ.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географические знания применяются там, где природные условия сильнее всего влияют на расстояния и возможности развития.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 глобус — главные инструменты 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Карта: ориентация и связь пространств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положение объектов, расстояния и направления, а также границы и соседство территорий. По условным знакам можно быстро понять, что находится рядом и как устроено пространство.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и масштаб: как не ошибаться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передает форму Земли и уменьшает искажения, особенно при взгляде «в целом». Масштаб помогает сравнивать расстояния, а условные знаки отражают горы, реки, дороги, города и границы.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география помогает выбрать место для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места проживания учитывают климат, наличие воды, удобство транспорта и доступность важных учреждений. Также важно оценивать уровень природной опасности, чтобы снижать риски для здоровья и имущества.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горных районах строительство дорог и домов обычно сложнее из‑за рельефа. Зато там нередко встречаются полезные ископаемые, чистый воздух и особенно выразительные ландшафты, которые влияют на образ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анализ помогает совместить удобство и безопасность: выбрать участок, учесть природные ограничения и заранее продумать меры защиты для жителей.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рядом с крупными реками легче развивать хозяйство и транспорт: воды достаточно, а связи между территориями проще. Но нужно помнить о возможных наводнениях и учитывать сезонные изменения.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сельское хозяйство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зависит от тепла, влаги, почв и рельефа. В степях и лесостепях чаще выращивают зерновые, подсолнечник и кормовые растения, потому что так легче подобрать подходящие условия.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влажных районах лучше развиваются овощеводство и садоводство: там успешнее растут овощи, фрукты и картофель. География подсказывает, какие культуры будут устойчивее и потребуют меньше лишних затрат.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учитывают местные особенности, проще экономить воду, защищать почву от эрозии и сохранять урожай при неблагоприятной погоде. Так решения становятся более практичными и безопасными для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связь в разных природных условиях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требуются тоннели, серпантины и мосты, чтобы преодолевать перепады высот. В северных районах важны зимники и надежные пути снабжения, чтобы движение и доставка не прерывались из‑за условий погоды.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 зависит от рельефа, климата и расстояний между населенными пунктами. На равнинах дороги и железные дороги обычно строить проще, потому что меньше препятствий и проще организовать движение.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3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(обобщённая модель влияния факторов, без привязки к конкретным статистическим значениям).
</a:t>
            </a:r>
            <a:endParaRPr lang="en-US" sz="635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природные факторы сильнее всего влияют на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каждому фактору привязан конкретный эффект: климат задаёт сроки и урожайность, воды — возможности промышленности и орошения, а рельеф — сложность строительства и дорог.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«управляющие» факторы для хозяйства связаны с условиями жизни и производства: климат и вода задают базовые ограничения, остальные факторы уточняют выбор территории.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12" y="1345868"/>
            <a:ext cx="288675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0" y="271369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50" y="4083057"/>
            <a:ext cx="376800" cy="334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5500" y="2025155"/>
            <a:ext cx="376800" cy="376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65500" y="3394355"/>
            <a:ext cx="376800" cy="376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культура и безопасность
</a:t>
            </a:r>
            <a:endParaRPr lang="en-US" sz="2500" dirty="0"/>
          </a:p>
        </p:txBody>
      </p:sp>
      <p:sp>
        <p:nvSpPr>
          <p:cNvPr id="14" name="Text 2"/>
          <p:cNvSpPr txBox="1"/>
          <p:nvPr/>
        </p:nvSpPr>
        <p:spPr>
          <a:xfrm>
            <a:off x="1582425" y="1237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зоны на карте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уметь находить на карте места возможных подтоплений, склонов с риском оползней и участков, где чаще возникают лесные пожары. Так легче выбрать безопасный маршрут и действия.
</a:t>
            </a:r>
            <a:endParaRPr lang="en-US" sz="1044" dirty="0"/>
          </a:p>
        </p:txBody>
      </p:sp>
      <p:sp>
        <p:nvSpPr>
          <p:cNvPr id="15" name="Text 3"/>
          <p:cNvSpPr txBox="1"/>
          <p:nvPr/>
        </p:nvSpPr>
        <p:spPr>
          <a:xfrm>
            <a:off x="1582425" y="2613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эвакуации и ориентирование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 грамотный ученик читает схему эвакуации, понимает расстояния и направление движения, выбирает ближайшие выходы. Это снижает путаницу и помогает действовать быстрее при ЧС.
</a:t>
            </a:r>
            <a:endParaRPr lang="en-US" sz="1044" dirty="0"/>
          </a:p>
        </p:txBody>
      </p:sp>
      <p:sp>
        <p:nvSpPr>
          <p:cNvPr id="16" name="Text 4"/>
          <p:cNvSpPr txBox="1"/>
          <p:nvPr/>
        </p:nvSpPr>
        <p:spPr>
          <a:xfrm>
            <a:off x="1582425" y="3971000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строить в рискованных местах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в поймах рек и на крутых склонах повышает вероятность ущерба. Географическая грамотность учитывает опасные процессы и помогает избегать рискованных решений при выборе места.
</a:t>
            </a:r>
            <a:endParaRPr lang="en-US" sz="1044" dirty="0"/>
          </a:p>
        </p:txBody>
      </p:sp>
      <p:sp>
        <p:nvSpPr>
          <p:cNvPr id="17" name="Text 5"/>
          <p:cNvSpPr txBox="1"/>
          <p:nvPr/>
        </p:nvSpPr>
        <p:spPr>
          <a:xfrm>
            <a:off x="4225725" y="1925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разных природных угрозах
</a:t>
            </a:r>
            <a:pPr algn="r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урагане, сильном снегопаде или землетрясении важны разные решения. География помогает понять, что именно угрожает территории, и заранее подготовиться к корректным действиям.
</a:t>
            </a:r>
            <a:endParaRPr lang="en-US" sz="1044" dirty="0"/>
          </a:p>
        </p:txBody>
      </p:sp>
      <p:sp>
        <p:nvSpPr>
          <p:cNvPr id="18" name="Text 6"/>
          <p:cNvSpPr txBox="1"/>
          <p:nvPr/>
        </p:nvSpPr>
        <p:spPr>
          <a:xfrm>
            <a:off x="4225725" y="32946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21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местности как инструмент защиты
</a:t>
            </a:r>
            <a:pPr algn="r" indent="0" marL="0">
              <a:lnSpc>
                <a:spcPct val="90000"/>
              </a:lnSpc>
              <a:buNone/>
            </a:pPr>
            <a:r>
              <a:rPr lang="en-US" sz="56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93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любой ЧС полезны схема района и ориентиры. Они помогают быстро оценить окружение, найти безопасные высоты, переходы и зоны, где вероятность вреда ниже.
</a:t>
            </a:r>
            <a:endParaRPr lang="en-US" sz="12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277" y="991725"/>
            <a:ext cx="3651447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 повседневной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знания помогают выбирать решения «здесь и сейчас» — от одежды до маршрутов и планирования поездок.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жизненные ситуации объединяет один принцип: знание территории и условий помогает уменьшать риски, быстрее достигать цели и экономить силы.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практико-ориентированные примеры (обобщение).
</a:t>
            </a:r>
            <a:endParaRPr lang="en-US" sz="921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через изучение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школьного курса: наблюдения → анализ данных → меры защиты → контроль результата.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24817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45750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24817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24817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62497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 географией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с картами погоды и данными наблюдений. Сопоставляют климатические условия разных регионов и помогают прогнозировать изменения, от которых зависят безопасность и планирование.
</a:t>
            </a:r>
            <a:endParaRPr lang="en-US" sz="1189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Картографы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карты и цифровые атласы. Учитывают масштаб, условные знаки и точность данных, чтобы по изображению можно было уверенно ориентироваться и сравнивать территории.
</a:t>
            </a:r>
            <a:endParaRPr lang="en-US" sz="1189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 состояние воздуха, воды и почв, выявляют источники загрязнения. Сравнивают измерения в разных местах и помогают выбирать меры, уменьшающие вред природе.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 горные породы и полезные ископаемые. По географическим условиям и картам определяют, где возможны месторождения и как безопаснее вести работы на местности.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логистика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6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туристической сфере и логистике используют карты, маршруты и сведения о расстояниях. Это помогает строить планы поездок, организовывать снабжение и учитывать особенности территории.
</a:t>
            </a:r>
            <a:endParaRPr lang="en-US" sz="11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8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(структура учебных компетенций; доли отражают учебные приоритеты, а не измерения).
</a:t>
            </a:r>
            <a:endParaRPr lang="en-US" sz="681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входящие в географическую культуру школьника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навыки помогают не «зубрить», а понимать: по карте можно судить о природных условиях и реальных расстояниях, а значит — точнее сравнивать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основа успеха — карта и масштаб. Остальные умения работают вместе и делают выводы о природе и хозяйстве более надёжными.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география: спутники и цифровые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позволяют следить за изменениями на больших территориях: лесные пожары по дымовым шлейфам, наводнения по затопленным районам, рост городов по новым застройкам.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системы и цифровые карты дают маршруты почти в реальном времени. Благодаря этому проще выбирать объезд при ремонте дорог и учитывать ограничения движения на местности.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ответственное географическое мышление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вариантов помогает избегать ошибок при выборе места для строительства, отдыха или хозяйственной деятельности. Это особенно важно при обсуждении ресурсов, экологии и мер безопасности.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географическое мышление опирается на факты, а не на слухи. Ученик проверяет сведения по карте, атласу и доступным источникам, чтобы выводы были обоснованными, а не случайными.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учитывает интересы людей и природы одновременно: оценивает, как решение повлияет на жителей, транспорт, воду, почвы и ландшафт. Такой подход снижает риск конфликтов и нежелательных последствий.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географические знания важны для будущего
</a:t>
            </a:r>
            <a:endParaRPr lang="en-US" sz="264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численности населения возрастает нагрузка на транспорт, воду и инфраструктуру. География помогает планировать развитие районов так, чтобы учитывать расстояния и природные ограничения.
</a:t>
            </a:r>
            <a:endParaRPr lang="en-US" sz="1253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риски становятся заметнее: засухи, экстремальные осадки и перепады температур влияют на сельское хозяйство и строительство. Нужны расчёты и карты опасностей.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истощение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55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воздуха, воды и почв требуют точного понимания, откуда приходят загрязнения и где ресурсы сокращаются. География связывает источники и последствия на территории.
</a:t>
            </a:r>
            <a:endParaRPr lang="en-US" sz="1207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ресурсов и адаптация
</a:t>
            </a:r>
            <a:pPr algn="l" indent="0" marL="0">
              <a:lnSpc>
                <a:spcPct val="130040"/>
              </a:lnSpc>
              <a:buNone/>
            </a:pPr>
            <a:r>
              <a:rPr lang="en-US" sz="545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качество жизни, важно заранее продумывать водоснабжение, зеленые зоны, защиту берегов и размещение новых кварталов. География помогает принимать разумные решения.
</a:t>
            </a:r>
            <a:endParaRPr lang="en-US" sz="11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служит человеку — и в учёбе, и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объединяет знания о природе, населении и хозяйстве и показывает, как человек использует территорию. Географическая культура помогает читать карты, понимать риски и принимать безопасные решения для будущего.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2026-05-11T19:11:18Z</dcterms:created>
  <dcterms:modified xsi:type="dcterms:W3CDTF">2026-05-11T19:11:18Z</dcterms:modified>
</cp:coreProperties>
</file>