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английского языка: возвращение к учёбе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короткая практика и повторение базы перед стартом в 7 классе.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первый урок английского языка особенно важен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семиклассники приходят с разным уровнем готовности к устной речи, чтению и письму. На первом уроке вы возвращаете ритм: вспоминаете фразы приветствия, повторяете знакомые слова и перестаёте бояться ошибок. В 7 классе уже учимся говорить коротко, читать небольшие тексты и работать с новой лексикой.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после каникул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английский алфавит, чтение распространённых буквосочетаний и личные местоимения. Отрабатываем формы глагола to be и простые глагольные конструкции, чтобы быстрее включиться в урок.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навыки чтения коротких инструкций, записи слов по образцу и устных ответов. Отдельный фокус — понимание знакомых фраз на слух, без лишней напряжённости.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типичные ошибки: пропуск артиклей, неверный порядок слов в вопросе, смешение звуков [i:] и [ɪ], а также [æ] и [e]. Это помогает исправить привычные неточности вовремя.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открываются, урок стартует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кабинете аккуратно разложены учебники English, тетради и словарь. На доске — приветственные фразы Hello, Welcome back, Nice to see you. Атмосфера сразу настраивает на работу: нужно снова говорить по-английски и действовать по привычным правилам.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записи возвращают уверенность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словарь, тетради для повторения и короткие заготовки к уроку. Ученики готовы вспомнить алфавит, слова и фразы, чтобы приступить к совместной работе после каникул. Всё вокруг напоминает: регулярный повтор — основа старта.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английского языка в начале учебного года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первого урока английского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активности: от приветствия и включения в речь — к повторению и постановке целей.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2595" y="1409453"/>
            <a:ext cx="694912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 уроке английского языка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 очереди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слушать ответ до конца и отвечать, когда очередь наступила. Так проще следить за смыслом и быстрее включаться в обсуждение.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 по образцу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записываем в тетрадь с переводом или примером употребления. Аккуратные записи помогают быстрее вернуться к нужной лексике на следующих уроках.
</a:t>
            </a:r>
            <a:endParaRPr lang="en-US" sz="905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пример и стараемся произносить чётко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Обращаем внимание на образец учителя и стараемся повторять звуки и слова без спешки. Чёткое произношение делает речь понятной.
</a:t>
            </a:r>
            <a:endParaRPr lang="en-US" sz="888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часть обучения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рассматривается спокойно: это сигнал, что правило или слово нужно уточнить. Такая позиция помогает не бояться говорить и исправляться.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ответам одноклассников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отвечает, мы слушаем внимательно и не перебиваем. Доброжелательность поддерживает уверенность и помогает всему классу работать продуктивно.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чувствует себя класс после каникул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ученика стартовое состояние разное: где-то сильнее волнение, где-то ощущение «включусь быстро». Поэтому первый урок делаем с опорой на знакомое.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смешанные чувства нормальны. Важно дать классу короткую «разогревающую» практику, чтобы большинство смогло быстрее войти в ритм.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модель по категориям настроения, без точных замеров.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особенно нужны на уроках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важно внимание: ученик должен быстро находить в инструкции ключевые слова и следовать шагам задания. Это снижает количество остановок и помогает не терять темп урока.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слуховая память и умение повторять услышанное. Когда ребёнок возвращает фразы по образцу, легче вспоминаются слова и грамматика, а устные ответы становятся увереннее.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аккуратность при письме и навыки уточнять вопросы — по-английски и по-русски. Тогда даже при трудности ученик не угадывает, а уточняет и выполняет задание.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85705"/>
            <a:ext cx="4452300" cy="1728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повторяем в первую неделю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 запускаем короткими упражнениями: чтение, письмо, говорение и понимание на слух, плюс возвращаем ключевые правила для вопросов.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охватывает все виды речевой деятельности, поэтому язык возвращается целиком: ученик и понимает, и говорит, и записывает.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сводка по программе первого вводного повторения.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после летнего перерыва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каникул слова иногда «не вспоминаются сразу»: требуется больше времени на поиск в памяти. Из-за этого может падать скорость ответов и теряться уверенность в знакомой лексике.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снижаться скорость чтения вслух: ученик дольше думает над буквосочетаниями и ударением. Иногда из-за этого нарушается понимание смысла прочитанного фрагмента.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сомнения в произношении: звуки могут читаться чуть иначе, чем требуется. В результате ученик старается говорить тише или меньше участвует в устных заданиях.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появляются ошибки в написании знакомых слов, путаются формы глагола to be и забываются правила построения вопроса. Это нормальный старт, и короткие повторения помогают быстрее восстановиться, чем длинное однотипное упражнение.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на новый учебный год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учебного года особенно важно почувствовать опору: английский никуда не исчезает после каникул. Лестница мотивации помогает видеть путь — от коротких фраз к связным высказываниям и уверенной речи.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замечаете маленькие успехи, появляется спокойствие и смысл повторения. Сегодня — чтение знакомых слов, завтра — небольшой текст, затем — новые темы: прогресс складывается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на ближайший месяц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неделя: возвращаемся в рабочий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восстановить правила урока английского языка: как отвечать, как слушать, как задавать вопросы. Повторить приветствия и базовые фразы, чтобы начать говорить без напряжения.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2–3: укрепляем основу 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базовую лексику и школьные темы, а также простые грамматические структуры. Особое внимание — to be, местоимениям и порядку слов в вопросе.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Недели 4: делаем заметный шаг в качестве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Улучшить аккуратность записей, произношение и умение отвечать короткими полными фразами. Каждый ученик выбирает личный фокус: чтение увереннее, письмо точнее или больше устной активности.
</a:t>
            </a:r>
            <a:endParaRPr lang="en-US" sz="10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распределяется время на первом уроке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делается на парной и устной практике: это быстрее возвращает языковые навыки и помогает снять страх ошибок после каникул.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поддерживает баланс: организованность не мешает активной работе с языком. Репетиция устной речи запускает дальнейшие упражнения уверенно и по плану.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Плановый пример структуры первого урока (без привязки к конкретной школе/классу), подготовленный как методический ориентир.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на уроке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Прошлый учебный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запомнилось в прошлом учебном году на английском языке? Такие ответы показывают, какие темы уже знакомы, и помогают выбрать подходящую скорость повторения для всего класса.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интересные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или темы показались самыми интересными: чтение, диалоги, слова, грамматика? Обсуждение помогает поддержать мотивацию и использовать удачные форматы на старте года.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самым трудным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оказалось самым трудным — чтение, письмо, слова или грамматика? Классные выводы подсказывают, где нужна дополнительная практика и короткие повторительные задания.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встречается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язык виден в повседневной жизни: игры, музыка, названия, надписи, интернет? Примеры делают повторение «живым» и помогают связать урок с реальностью.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задание по английскому непонятно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уточнения смысла инструкции к повторному выполнению.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38" y="1073232"/>
            <a:ext cx="4446123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успешного старта на уроках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быстрее включиться в работу: найти нужную информацию, аккуратно записать примеры, повторить лексику и без лишних пауз выполнить упражнения на уроке.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ученика есть аккуратные и заранее подготовленные материалы, меньше времени уходит на поиск, а больше — на чтение, говорение и отработку правил. Старт получается спокойнее.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подборка школьных материалов для 7 класса (обобщённый ориентир).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интерес к изучению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растёт, когда задания похожи на реальные ситуации: знакомство, школьная жизнь, хобби, семья и друзья. Подойдут короткие парные диалоги, где каждый может сказать хотя бы несколько фраз по образцу.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мини-опросы и игры на повторение слов: быстро, по очереди, с понятными правилами. Узнаваемые примеры из музыки и игр помогают запомнить слова и услышать их в контексте.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завершать занятия маленьким успехом: выполнить упражнение на уверенной ступени и почувствовать результат. Это создаёт готовность переходить к более сложным темам без страха ошибиться.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готовности к урокам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учебная готовность складывается из нескольких умений одновременно: знание правил поддерживает речь, а уверенность в словах помогает задавать вопросы.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какой-то показатель ниже остальных, его можно подтянуть короткой практикой: повторить инструкцию, потренировать фразы или дать больше мини-диалогов в паре.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шкалы для обсуждения в классе (данные задаются учителем/учениками по самооценке).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встречи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урока: повторяем правила общения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возвращается к формату урока: как слушать, отвечать и работать по очереди. Это создаёт порядок и снижает «стартовую неловкость» после каникул.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 язык: слова и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знакомые английские слова и типовые выражения. Учащиеся включаются в чтение и короткие устные ответы, чтобы вспомнить звучание и смысл базового материала.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трудности после каникул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короткое обсуждение того, что даётся сложнее: чтение, письмо, слова или грамматика. Общие выводы помогают выбрать темп и приоритеты для дальнейшей работы.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Формулируем цели на начало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урока обозначаются цели: снова говорить, читать и писать по-английски. Это объединяет класс общей задачей и помогает каждому понимать следующий шаг.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первый урок английского языка в 7 классе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в начале года помогает быстрее вспомнить язык, увидеть пробелы и вернуть уверенность. Он задаёт ритм работы, объясняет требования учителя и объединяет класс: говорить, читать и писать по-английски, опираясь на порядок, внимание и практику.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2026-05-12T10:58:57Z</dcterms:created>
  <dcterms:modified xsi:type="dcterms:W3CDTF">2026-05-12T10:58:57Z</dcterms:modified>
</cp:coreProperties>
</file>