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страна больших пространств, природы и двух языков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— второй по площади стране мира, где природа, города и два языка идут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Канада и что делает её особенной
</a:t>
            </a:r>
            <a:endParaRPr lang="en-US" sz="2437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лежит в северной части Северной Америки: с США граничит только она, а с трёх сторон омывают океаны. Столица — Оттава, крупнейшие города — Торонто, Монреаль, Ванкувер и Калгари. Живёт более 40 миллионов человек, официально — два языка.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Канады — около 9,98 млн км²: от границы с США до арктических районов. Запад — горы Кордильеры, центр — равнины, восток — низменности, поэтому природы много.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9,98 млн км² — оценка площади Канады по данным Statistics Canada.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9,98 млн км²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площадь делает Канаду «гигантом» на карте и влияет на разнообразие природных зон.
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богатство и «зелёные километры»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38% территории Канады покрыто лесами. Это не просто фон — здесь живут многие виды животных и растут хвойные породы. Лесные просторы помогают представить, почему Канаду часто называют природным «домом» для дикой фауны.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миллионов озёр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насчитывается более двух миллионов озёр. Поэтому вода становится частью повседневных пейзажей: отражения неба, береговые линии, спокойные водоёмы и маршруты для путешествий. Из-за такого количества озёр страну нередко относят к самым «водным» в мире.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узнают с первого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Канадой ассоциируются бобр, лось, карибу, белый медведь и канадский гусь. Эти образы легко связать с разными природными условиями — от лесов до Арктики. На слайдах хорошо смотрятся силуэты животных рядом с лесами, снегом и чистыми озёрами.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Канады: леса, озёра и животный мир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Канады по численности населения
</a:t>
            </a:r>
            <a:endParaRPr lang="en-US" sz="239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Торонто — крупнейший город, Монреаль — второй, а Ванкувер известен как порт на побережье Тихого океана.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цифр видно, что население распределено по разным регионам: административный центр — Оттава, крупные агломерации — Торонто и Монреаль.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индекс для визуального сравнения (порядок по численности: Торонто, Монреаль, Ванкувер, Калгари, Оттава).
</a:t>
            </a:r>
            <a:endParaRPr lang="en-US" sz="12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389590"/>
            <a:ext cx="4164900" cy="23213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 Канаде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Собраны ключевые сведения, которые быстро дают представление о стране: от территории и населения до символов и даты праздника.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сочетает огромную территорию, заметное по численности население и двуязычие, что напрямую влияет на культуру и повседневную жизнь.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справочные данные (включая сведения из подготовленного перечня фактов).
</a:t>
            </a:r>
            <a:endParaRPr lang="en-US" sz="13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государство Канады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управления между формальным главой государства, правительством, парламентом и уровнями регионального управления.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Канады: от коренных народов до современной страны
</a:t>
            </a:r>
            <a:endParaRPr lang="en-US" sz="1973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прихода европейцев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Канады жили коренные народы: первые нации, инуиты и метисы. Их традиции и знания о природе стали важной частью истории региона.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Великобритания соперничали за контроль над землями в Северной Америке. Этот период сильно повлиял на дальнейшее развитие колоний и культурный облик будущей страны.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1867 год — Конфедерация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колоний объединились в Канадскую конфедерацию. Эту дату обычно считают поворотной в истории государства, потому что появилось единое политическое устройство.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постепенно получила больше самостоятельности и стала современным независимым государством. Процесс занял время и привёл к укреплению собственных институтов.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 культура страны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— многонациональная страна: здесь живут потомки европейцев, коренных народов и переселенцев из разных частей мира. Разнообразие людей заметно в общих праздниках и школьной культуре.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 французский языки отражают историческое прошлое страны. В провинции Квебек чаще звучит французский, а в других регионах — английский; при этом культура включает хоккей, фестивали и уважение к традициям коренных жителей.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Канады и её главные отрасли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тесно связана с природными ресурсами и транспортом; одним из ключевых партнёров в торговле остаются США.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сектора дополняют друг друга: добыча и производство поддерживают торговлю, а транспорт помогает доставлять товары внутри страны и за её пределы.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Секторы экономики указаны по подготовленному описанию; цифры на диаграмме — условные для наглядности без точных долей.
</a:t>
            </a:r>
            <a:endParaRPr lang="en-US" sz="12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4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20729"/>
            <a:ext cx="310200" cy="275733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Канады и их значение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нефтяные пески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добывает нефть и природный газ, а в Альберте особенно известны нефтяные пески. Это поддерживает работу перерабатывающей промышленности и даёт стране значимые экспортные поступления.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Минералы: никель, уран, золото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Канады включают никель, уран и золото. Эти ресурсы поддерживают горнодобывающую отрасль, создают рабочие места и помогают стране участвовать в международной торговле сырьём.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и 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дополняет нефтяной сектор и используется для производства энергии и тепла. Развитая добыча и транспортировка делают ресурсы важной частью экономики и устойчивого снабжения регионов.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древесная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— крупная часть природного богатства. Древесина используется в строительстве и производстве бумаги, а также в деревообработке, формируя цепочки занятости от заготовки до переработки.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и гидроэнергия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известна запасами пресной воды. В Квебеке и Британской Колумбии работают крупные гидроэлектростанции, где вода превращается в электричество, снижая зависимость от отдельных видов топлива.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20" y="982188"/>
            <a:ext cx="3423759" cy="292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 территории Канады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10 провинций и 3 территории Канады и их столицы. Такая организация помогает управлять очень большой страной на местном уровне.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показывают, что управление распределено: решения принимаются на уровне регионов, а не только в федеральном центре. Это важно при большом расстоянии между районами.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административная структура (провинции и территории), официальные справочные сведения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Канады: от мягкого побережья до Арктики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тихоокеанском побережье, особенно в Британской Колумбии, зимы обычно мягче и влажнее, а облачность и дожди встречаются чаще. Морской воздух смягчает перепады температур.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районах климат более континентальный: зимы холодные и снежные, лето нередко тёплое. Дальше от океанов амплитуда температур растёт, поэтому сезоны ощущаются заметнее.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преобладает арктический климат: долго сохраняются низкие температуры, а лето короткое. Из‑за широты сезонность выражена сильнее, и условия для природы и быта меняются резко.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климатов разных городов Канады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сравнение построено по разнице условий «мягче—холоднее» зимой и по общему характеру лета. Реальные значения зависят от года и точной метеостанции.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показывает: чем дальше от океана и чем выше широта, тем суровее зима. Океаническое влияние делает побережье более стабильным по погоде.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характеристик (Ванкувер, Торонто, Виннипег, Икалуит), без привязки к конкретным числам.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Ниагара как символ «живой»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 Ниагара кажется бесконечным потоком силы и света. Для зрителей это идеальная «открывающая» сцена: шум воды, туман над рекой и ощущение масштаба. Такой образ легко связать с туризмом и природной красотой страны.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Банф и кленовый лист в одном кадре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Банф и озеро Луиз создают настроение спокойной сказки: горы, хвойный воздух и контраст белого снега с чистой водой. Здесь хорошо подчеркнуть узнаваемые символы — кленовый лист и ассоциацию с хоккейной культурой и зимними пейзажами.
</a:t>
            </a:r>
            <a:endParaRPr lang="en-US" sz="1567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и символы Канады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учатся, живут и передвигаются в Канаде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связи между иммиграцией, обучением, работой и повседневной жизнью в городах и провинциях.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082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33991"/>
            <a:ext cx="310200" cy="248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 международном мире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крупнейших организациях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входит в ООН, НАТО, G7 и Содружество наций. Это помогает ей участвовать в международных обсуждениях, согласовывать общие решения и координировать действия в разных сферах.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сотрудничество и права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Канады направлена на поддержку прав человека, помощь другим государствам и продвижение мирных способов решения споров. Такой подход делает её заметным партнёром в дипломатии.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охрана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уделяет внимание помощи другим странам и охране окружающей среды. В международных проектах это проявляется в поддержке инициатив, связанных с устойчивостью и сохранением природных ресурсов.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с США в Северной Америке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Соединённым Штатам делает Канаду ключевым партнёром в регионе. Страны тесно сотрудничают по торговле и многим вопросам общественной безопасности.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 вызовы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заметны проблемы жилья и транспорта, а также необходимость сохранять чистый воздух. Города растут, и планирование инфраструктуры становится ключевой задачей для властей.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Отдельного внимания требует взаимодействие с коренными народами: важно сохранять их языки и культурные практики. Также нужно поддерживать баланс между добычей ресурсов и защитой природы.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остро стоят лесные пожары, особенно в периоды сильной засухи. Это влияет на здоровье людей, работу транспорта и природные экосистемы, требуя быстрых мер реагирования.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вызов — таяние арктических льдов. Изменения в природной зоне затрагивают местные сообщества, морские перевозки и состояние среды, где живут редкие виды.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Канаду узнаваемой в мире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измеряет «в процентах», а показывает набор наиболее часто отмечаемых качеств. Их совокупность формирует образ спокойной страны с природным богатством.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сильные стороны представлены вместе, становится видно, почему Канада воспринимается как привлекательная для жизни и путешествий: природа, культура и сервис поддерживают друг друга.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перечень факторов узнаваемости (качественная компоновка), без привязки к конкретным рейтингам.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страна больших пространств и больших возможностей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сочетает огромную территорию, богатую природу, разные климатические пояса и два официальных языка. Её экономика связана с природными ресурсами, а будущее — с технологиями и охраной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2026-05-11T17:21:45Z</dcterms:created>
  <dcterms:modified xsi:type="dcterms:W3CDTF">2026-05-11T17:21:45Z</dcterms:modified>
</cp:coreProperties>
</file>