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как единый географический регион
</a:t>
            </a:r>
            <a:endParaRPr lang="en-US" sz="2401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регион контрастов, соединяющий разные природные зоны, культуры и экономики.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между двумя океанами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тянется от арктических широт до южной оконечности Южной Америки. Её положение между Северным Ледовитым, Атлантическим и Тихим океанами определяет климатическое разнообразие, транспортные связи и различия в освоении территории.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доколумбовых цивилизаций к современным государствам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1492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континенте развивались майя, ацтеки и инки: они строили города, дороги, ирригационные системы и сложные государственные структуры.
</a:t>
            </a:r>
            <a:endParaRPr lang="en-US" sz="1089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Христофора Колумба сделали Америку известной Европе и открыли эпоху интенсивных контактов между Старым и Новым Светом.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изменила расселение населения, укрепила европейские языки и привела к формированию новых политических образований и независимых государств.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Усилились урбанизация, международная торговля и миграция, а культурная мозаика региона стала ещё более разнообразной.
</a:t>
            </a:r>
            <a:endParaRPr lang="en-US" sz="1179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Америки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крупнейшими и средними странами региона очень велик, поэтому центры расселения и экономики сосредоточены неравномерно.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США и Бразилия; далее следуют Мексика и более компактные по населению страны.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национальные статистические службы; оценки на 2023–2024 годы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холод и выносливость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материка ландшафты подчинены арктическому климату: здесь господствуют пустыни льда, тундра и редколесье. Эти территории выглядят сурово, но именно они задают образ северной окраины Америки и показывают пределы человеческого освоения.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леса, горы и равнины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природные контрасты становятся особенно яркими: влажная Амазония соседствует с могучими Андами и открытыми равнинами. Здесь на небольшом расстоянии сменяются густые леса, высокогорья и засушливые пространства западного побережья.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Америки: от льда до экватора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Америки по площади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 соседству существуют гигантские по территории страны и более компактные государства с высокой плотностью населения.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Канада, США и Бразилия формируют ядро крупнейших по площади государств региона, а Мексика соединяет Северную и Центральную Америку.
</a:t>
            </a:r>
            <a:endParaRPr lang="en-US" sz="81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справочные данные по странам; актуальные общегеографические сведения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1029" y="1900220"/>
            <a:ext cx="6975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Америки в основных чертах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США, Канада и Мексика — крупнейшие и наиболее влиятельные государства северной части континента, различающиеся по политическому устройству и уровню развития.
</a:t>
            </a:r>
            <a:endParaRPr lang="en-US" sz="845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 и Карибы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пояс включает небольшие государства, островные страны и зависимые территории. Для него особенно характерны тесные связи с морем, туризмом и внешней торговлей.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часть региона объединяет 12 независимых государств, среди которых Бразилия, Аргентина, Чили, Перу и Колумбия. Здесь заметны крупные контрасты в масштабе и ресурсной базе стран.
</a:t>
            </a:r>
            <a:endParaRPr lang="en-US" sz="836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Америки представлены федерации, республики и конституционные монархии. Такое разнообразие отражает сложную историю колонизации, борьбы за независимость и последующего государственного строительства.
</a:t>
            </a:r>
            <a:endParaRPr lang="en-US" sz="80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современная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показывает последовательность ключевых этапов развития региона от древности до XXI века.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922" y="3090836"/>
            <a:ext cx="2730700" cy="1693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культурное разнообразие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9835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Америке особенно широко распространены испанский, английский, португальский и французский языки. При этом в разных странах и общинах продолжают жить сотни языков коренных народов, сохраняющих историческую память региона.
</a:t>
            </a:r>
            <a:endParaRPr lang="en-US" sz="1079" dirty="0"/>
          </a:p>
        </p:txBody>
      </p:sp>
      <p:sp>
        <p:nvSpPr>
          <p:cNvPr id="14" name="Text 3"/>
          <p:cNvSpPr txBox="1"/>
          <p:nvPr/>
        </p:nvSpPr>
        <p:spPr>
          <a:xfrm>
            <a:off x="398350" y="3586751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Латинская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Англоязычная Северная Америка и преимущественно испаноязычная Латинская Америка отличаются не только языком, но и историческим опытом, правовыми традициями и культурными моделями общественной жизни.
</a:t>
            </a:r>
            <a:endParaRPr lang="en-US" sz="1079" dirty="0"/>
          </a:p>
        </p:txBody>
      </p:sp>
      <p:sp>
        <p:nvSpPr>
          <p:cNvPr id="15" name="Text 4"/>
          <p:cNvSpPr txBox="1"/>
          <p:nvPr/>
        </p:nvSpPr>
        <p:spPr>
          <a:xfrm>
            <a:off x="326440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происхождение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Америки сформировалось в результате взаимодействия потомков европейцев, коренных народов, африканцев и переселенцев из Азии. Именно это смешение сделало культурную карту континента необычайно многослойной.
</a:t>
            </a:r>
            <a:endParaRPr lang="en-US" sz="1061" dirty="0"/>
          </a:p>
        </p:txBody>
      </p:sp>
      <p:sp>
        <p:nvSpPr>
          <p:cNvPr id="16" name="Text 5"/>
          <p:cNvSpPr txBox="1"/>
          <p:nvPr/>
        </p:nvSpPr>
        <p:spPr>
          <a:xfrm>
            <a:off x="6129368" y="3586751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условиях глобализации многие сообщества сохраняют местные обычаи, обряды и традиционные формы искусства. Это делает Америку регионом, где современность постоянно взаимодействует с историческим наследием.
</a:t>
            </a:r>
            <a:endParaRPr lang="en-US" sz="1079" dirty="0"/>
          </a:p>
        </p:txBody>
      </p:sp>
      <p:sp>
        <p:nvSpPr>
          <p:cNvPr id="17" name="Text 6"/>
          <p:cNvSpPr txBox="1"/>
          <p:nvPr/>
        </p:nvSpPr>
        <p:spPr>
          <a:xfrm>
            <a:off x="613045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заметно в музыке, кухне, религии, архитектуре и праздничных традициях. В каждой стране общие черты сочетаются с местными особенностями, создавая яркую региональную самобытность.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центры и ведущие отрасли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стран региона различается, но все они включены в мировые производственные и торговые цепочки.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опирается на услуги и технологии, а Латинская Америка сильнее связана с сырьём, переработкой и агросектором.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отраслевой структуре экономики стран Америки; международные экономические обзоры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Америки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водные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леса Амазонии, Канады и США дают древесину и играют важную климатическую роль. Крупные запасы пресной воды сосредоточены в озёрах, реках и ледниковых районах.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 располагают крупными запасами нефти и природного газа, которые определяют развитие энергетики, нефтехимии и экспорта. Особенно значимы месторождения в Канаде, США и Венесуэле.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обеспеченность усиливает хозяйственное значение региона, но одновременно повышает экологическую нагрузку. Добыча, вырубка лесов и освоение новых территорий требуют строгого контроля и устойчивого природопользования.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 руда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выделяется богатством меди, железной руды и литиевых солей. Эти ресурсы поддерживают металлургию, производство аккумуляторов и высокотехнологичные отрасли, прежде всего в Чили, Перу и Бразилии.
</a:t>
            </a:r>
            <a:endParaRPr lang="en-US" sz="10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66121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агломерации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крупнейшие городские центры Америки и их основные функции. Она помогает увидеть, как расселение, экономика и международные связи сосредоточены в крупнейших агломерациях.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концентрируют управление, капитал и культурное влияние. Их рост подтверждает ведущую роль городов в развитии региона и усилении связей между странами.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(агломерации); национальные статистические службы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 и уровень жизни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периферия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отдалённых сельских районах и на малонаселённых территориях особенно заметны нехватка дорог, медицинской помощи, школ и устойчивых источников дохода, что ограничивает возможности местных жителей.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Америки соседствуют страны с очень высоким доходом и государства, где значительная часть населения сталкивается с ограниченным доступом к базовым услугам, качественным рабочим местам и социальной защите.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 отражаются на миграции, политике и качестве жизни, поэтому для региона особенно важны доступное образование, развитие инфраструктуры и программы сокращения бедности.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часто демонстрируют резкое неравенство: рядом с современными деловыми кварталами располагаются районы с низкими доходами, слабой инфраструктурой и повышенной социальной уязвимостью населения.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природные риски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поясами особенно заметны в горных районах и на длинных побережьях. Именно они усиливают разнообразие природных условий и хозяйственных рисков.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побережья Карибского бассейна и зоны Кордильер. Континенту необходимы системы мониторинга, раннего предупреждения и адаптации к климатическим угрозам.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Америки и материалам климатических обзоров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18708"/>
            <a:ext cx="504000" cy="50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46708"/>
            <a:ext cx="504000" cy="4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016" y="1918708"/>
            <a:ext cx="441000" cy="50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77474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45474"/>
            <a:ext cx="720000" cy="64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объекты материка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
</a:t>
            </a:r>
            <a:pPr algn="l" indent="0" marL="0">
              <a:lnSpc>
                <a:spcPct val="100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горная система тянется вдоль западной окраины материка и влияет на климат, сейсмичность и размещение населения. Здесь сосредоточены важные транспортные перевалы, минеральные ресурсы и туристические маршруты.
</a:t>
            </a:r>
            <a:endParaRPr lang="en-US" sz="764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
</a:t>
            </a:r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крупнейших рек мира по водности формирует обширный бассейн с влажным экваториальным климатом. Река поддерживает биоразнообразие, судоходство и жизнь миллионов людей.
</a:t>
            </a:r>
            <a:endParaRPr lang="en-US" sz="793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равнина покрыта влажными лесами и считается одним из главных центров биоразнообразия планеты. Её природное состояние напрямую связано с климатом и глобальным углеродным балансом.
</a:t>
            </a:r>
            <a:endParaRPr lang="en-US" sz="786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и Ниагара
</a:t>
            </a:r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Озёрный район и водопад символизируют водное богатство континента. Они важны для судоходства, промышленности, водоснабжения и туризма, а также для расселения крупных городов.
</a:t>
            </a:r>
            <a:endParaRPr lang="en-US" sz="903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открытых равнин благоприятно для механизированного земледелия и животноводства. Здесь формировались важные аграрные районы, связанные с выращиванием зерновых культур и развитием транспортных коридоров.
</a:t>
            </a:r>
            <a:endParaRPr lang="en-US" sz="809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 в Америке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миграции и их влияние на население региона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культурные символы Америки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 и сила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Йеллоустонский национальный парк показывает Америку как территорию редких природных явлений и строгой охраны ландшафтов. Гейзеры, горячие источники и дикая природа делают его символом природного наследия, которое сохраняется для будущих поколений и одновременно привлекает миллионы туристов.
</a:t>
            </a:r>
            <a:endParaRPr lang="en-US" sz="65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и память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напоминает о высоком уровне культуры доколумбовой Южной Америки. Город в горах Анд соединяет историческую память, архитектуру и сложный рельеф, поэтому воспринимается не только как памятник прошлого, но и как знак преемственности культур.
</a:t>
            </a:r>
            <a:endParaRPr lang="en-US" sz="710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Рио, Гавана и города-символы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и Гавана показывают, как в Америке переплетаются океанские пейзажи, колониальная застройка и современная городская жизнь. Эти города стали узнаваемыми образами региона благодаря музыке, архитектуре, набережным и яркой культурной атмосфере.
</a:t>
            </a:r>
            <a:endParaRPr lang="en-US" sz="7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Америка: сравнение основных показателей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континента различаются масштабами экономики и плотностью населения, но обе части объединены торговлей, миграцией и транспортными связями.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экономически сильнее, тогда как Южная выделяется природным потенциалом. Вместе они образуют взаимосвязанный регион с общими возможностями и рисками.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сравнительные показатели по обобщённым данным международной статистики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99" y="3054521"/>
            <a:ext cx="2805113" cy="1679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охрана природы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тропических лесов сокращает биоразнообразие и ослабляет климатическую роль Амазонии. Особенно опасны пожары, расширение сельскохозяйственных площадей и добыча ресурсов в труднодоступных районах.
</a:t>
            </a:r>
            <a:endParaRPr lang="en-US" sz="986" dirty="0"/>
          </a:p>
        </p:txBody>
      </p:sp>
      <p:sp>
        <p:nvSpPr>
          <p:cNvPr id="15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агломерациях загрязнение воздуха связано с транспортом, промышленностью и высокой плотностью населения. Оно ухудшает здоровье людей и требует развития общественного транспорта и экологичных технологий.
</a:t>
            </a:r>
            <a:endParaRPr lang="en-US" sz="997" dirty="0"/>
          </a:p>
        </p:txBody>
      </p:sp>
      <p:sp>
        <p:nvSpPr>
          <p:cNvPr id="16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и опустынивание усиливаются при нерациональном землепользовании, перевыпасе и засухах. Эти процессы особенно заметны в засушливых и полузасушливых районах континента.
</a:t>
            </a:r>
            <a:endParaRPr lang="en-US" sz="997" dirty="0"/>
          </a:p>
        </p:txBody>
      </p:sp>
      <p:sp>
        <p:nvSpPr>
          <p:cNvPr id="17" name="Text 5"/>
          <p:cNvSpPr txBox="1"/>
          <p:nvPr/>
        </p:nvSpPr>
        <p:spPr>
          <a:xfrm>
            <a:off x="604356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горных ледников и повышение уровня океана создают угрозы для водоснабжения, прибрежных городов и сельского хозяйства. Наиболее уязвимы низменные и густонаселённые территории.
</a:t>
            </a:r>
            <a:endParaRPr lang="en-US" sz="997" dirty="0"/>
          </a:p>
        </p:txBody>
      </p:sp>
      <p:sp>
        <p:nvSpPr>
          <p:cNvPr id="18" name="Text 6"/>
          <p:cNvSpPr txBox="1"/>
          <p:nvPr/>
        </p:nvSpPr>
        <p:spPr>
          <a:xfrm>
            <a:off x="6231978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опирается на национальные парки, заповедники, международные соглашения и рациональное использование ресурсов. Эффективность растёт там, где экологическая политика поддерживается обществом и бизнесом.
</a:t>
            </a:r>
            <a:endParaRPr lang="en-US" sz="9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континент контрастов и связей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объединяет разные культуры, природные зоны и модели развития, но именно это разнообразие делает её особенно значимой для мира. Будущее региона зависит от ответственности, сотрудничества и бережного отношения к природе.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2026-06-03T04:32:54Z</dcterms:created>
  <dcterms:modified xsi:type="dcterms:W3CDTF">2026-06-03T04:32:54Z</dcterms:modified>
</cp:coreProperties>
</file>