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Favourite Food: любимая еда Британии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английским словам о вкусной еде Британии.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Британии помогает учить слова, говорить о любимых блюдах и узнавать традиции семьи, школы и праздников. Сегодня познакомимся с fish and chips, breakfast, tea time, pie, roast dinner и scones.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британской еде на английском?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 — рыба и картофель фри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 — одно из самых узнаваемых блюд Британии. В названии всего два простых слова, поэтому его легко запомнить и быстро назвать на уроке.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известное блюдо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fish and chips часто подают соль, уксус или горошек. Эти маленькие детали делают блюдо ещё интереснее и помогают выучить полезные слова о еде.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добавляют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рыбу и картофель подают в бумажной упаковке. Такое блюдо часто берут с собой и едят горячим, пока картофель остаётся хрустящим и вкусным.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подают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хорошо смотрится порция рыбы с картофелем и ломтиком лимона. Такой рисунок сразу подсказывает, о каком британском блюде идёт речь.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картинки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255" y="1095725"/>
            <a:ext cx="2751339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breakfast — полный английский завтрак
</a:t>
            </a:r>
            <a:endParaRPr lang="en-US" sz="2700" dirty="0"/>
          </a:p>
        </p:txBody>
      </p:sp>
      <p:sp>
        <p:nvSpPr>
          <p:cNvPr id="14" name="Text 2"/>
          <p:cNvSpPr txBox="1"/>
          <p:nvPr/>
        </p:nvSpPr>
        <p:spPr>
          <a:xfrm>
            <a:off x="73222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English breakfast — это очень сытный завтрак. Его подают утром, когда нужно много сил, чтобы спокойно начать день и не захотеть снова спать на парте.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106921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73222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особенно важны words eggs, bacon, beans и toast. Они короткие, часто повторяются и помогают легко описать завтрак по-английски.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106921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34417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завтрак часто входят eggs, bacon, sausages, beans, toast, tomatoes и mushrooms. Эти слова полезно выучить, потому что они часто встречаются в учебных картинках.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68116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продукты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334417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блюде много разных продуктов, поэтому завтрак получается очень плотным. После него обычно надолго хватает энергии, а это уже почти школьная суперсила.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368116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сытный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971900" y="3958025"/>
            <a:ext cx="4550637" cy="321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можно показать тарелку с яйцами, фасолью и тостом. Такой завтрак сразу выглядит узнаваемо и помогает детям связать слово с образом.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971900" y="3800550"/>
            <a:ext cx="4550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 блюдо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Sunday roast — воскресный обед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Sunday roast — это воскресный обед, который часто собирает всю семью за одним столом. Такое блюдо в Британии связано не только с едой, но и с общением.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традиция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обед тёплый, сытный и понятный. Он хорошо подходит для семейного воскресенья, когда хочется спокойно посидеть вместе и вкусно поесть.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любят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 воскресному обеду добавляют Yorkshire pudding. Это не сладкий десерт, а воздушное изделие, которое подают вместе с мясом и соусом.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дополнение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блюде есть roast meat, potatoes, vegetables и gravy. Эти слова помогают описать привычный домашний обед простыми английскими выражениями.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 тарелке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полезно сравнивать несколько вариантов одного слова: meat pie, chicken pie и apple pie. Так легче запомнить значение pie в разных блюдах.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помогают увидеть, как одно название меняется с начинкой.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цепочка помогает запоминать английские слова о еде шаг за шагом.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→ блюдо → ингредиенты → как едят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 time — чай и небольшой перекус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 time в Британии — это привычка пить чай днём. Это не большой обед, а спокойная пауза, когда можно немного отдохнуть и перекусить.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днём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tea означает не только напиток, но и саму маленькую трапезу. Это полезное слово, потому что у него сразу два близких смысла.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tea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 tea time подают sandwiches и scones. Такая еда помогает сделать чаепитие сытнее, но всё равно оставляет его лёгким и уютным.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Сэндвичи и scones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чаю часто подают biscuits и cakes. Эти слова легко запомнить, потому что они встречаются в книгах, на картинках и в простых школьных диалогах.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к чаю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Scones — маленькие булочки к чаю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Scones — это мягкие булочки, которые любят подавать к чаю. Они небольшие, аккуратные и сразу вызывают желание сделать маленький, но очень важный перекус.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Scones особенно популярны в английском чаепитии. Их часто показывают на картинках рядом с чашкой чая, поэтому слово быстро связывается с образом.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известны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scones едят с jam и cream. Эти простые слова помогают описать английское чаепитие и легко запоминаются благодаря знакомым вкусам.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едят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полезно запомнить слова scone, jam, cream и tea. Они короткие, понятные и очень удобные для первых разговоров о еде.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выучить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children eat? — что едят дети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 Британии часто едят sandwiches, fruit, pasta, soup, cereal и yoghurt. Эти слова знакомы и понятны, поэтому их легко использовать в классе.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повседневная еда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и о нелюбимой еде: I do not like beans. Это удобный способ потренировать честный и очень простой английский ответ.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нравится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подходят короткие предложения: I like apples. I like sandwiches. Такие фразы помогают сказать о любимой еде без длинного текста.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ответа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обедах встречаются vegetables, potatoes и chicken. Такая еда обычно простая, но разнообразная, чтобы ребёнок мог выбрать что-то по вкусу.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обед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944" y="1225646"/>
            <a:ext cx="2566691" cy="19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британской школе дети часто получают простой обед на подносе. Там могут быть soup, bread, rice, potatoes, fruit и milk. Еда выглядит аккуратно, а маленькие порции помогают попробовать несколько блюд сразу.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в школьной столовой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lunch в Британии обычно не кажется сложным или необычным. На тарелке можно увидеть rice, potatoes, fruit и bread. Это помогает детям быстро узнать слова и легко рассказать, что они ели на обед.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продукты каждый день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особенно приятно съесть тёплый суп или картофель. Рядом могут лежать хлеб и фрукт, а в стакане — milk. Такой обед понятен детям и удобно подходит для школьного дня.
</a:t>
            </a:r>
            <a:endParaRPr lang="en-US" sz="1067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чего-то тёплого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обед: что лежит на подносе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угощения Британии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чаю в Британии часто подают cake и biscuit. Эти сладости удобно держать в руках, а слова легко запомнить: они часто встречаются в учебных картинках и простых диалогах.
</a:t>
            </a:r>
            <a:endParaRPr lang="en-US" sz="685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Cake и biscuit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десерты делают день уютнее. Их едят дома, в гостях и на празднике. Простые слова cake, biscuit, pudding и cream помогают детям говорить о любимых сладостях без труда.
</a:t>
            </a:r>
            <a:endParaRPr lang="en-US" sz="644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для особого настроения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Trifle обычно подают слоями: бисквит, крем, фрукты и желе. Такой десерт выглядит ярко и нарядно, поэтому его легко узнать на картинке или в книге.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Trifle в красивом стакане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crumble — это тёплый десерт из яблок с хрустящей крошкой сверху. Его часто подают с cream или custard, и он нравится тем, кто любит мягкие и сладкие блюда.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apple crumble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pudding в английском языке может обозначать любой сладкий десерт. Поэтому в меню оно иногда означает не привычный кремовый десерт, а просто вкусное сладкое блюдо после обеда.
</a:t>
            </a:r>
            <a:endParaRPr lang="en-US" sz="623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Pudding — это не только пудинг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4631" y="1539483"/>
            <a:ext cx="2835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разных частях Британии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Шотландии часто говорят о oats и porridge. Такая еда помогает начать холодное утро с тёплого и сытного завтрака, а простые слова легко запоминаются по картинке.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популярны potatoes и soda bread. Эти слова помогают увидеть, как обычные продукты становятся частью местной традиции и домашнего обеда.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продукты делают британскую кухню разнообразной. Даже простые слова о еде могут рассказать, где живут люди и какие блюда они готовят чаще всего.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вкусы страны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 часто упоминают cheese и lamb. Эти продукты связаны с местной кухней и показывают, что в разных регионах Британии любят свои особые вкусы и блюда.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простых продуктов к семейной традиции в повседневной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блюда любят в Британии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о еде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18822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блюдо не нравится, удобно сказать I do not like… Затем можно назвать продукт: I do not like beans. Такая фраза учит вежливо говорить о своих вкусах.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507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 not like…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783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показывают, когда мы едим. I have breakfast — утром, I have lunch — днём, I have dinner — вечером. Фразы очень удобны для коротких ответов.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1468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breakfast / lunch / dinner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84163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favourite food is… помогает назвать самое любимое блюдо. После неё можно сказать fish and chips, soup или cake. Это хороший способ рассказать о себе.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652663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favourite food is…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3805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want… помогает попросить еду или сказать о желании. Например: I want tea or I want cake. Она делает речь простой, ясной и вежливой.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6490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want…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878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сказать, какая еда нравится. Можно добавить название блюда: I like sandwiches или I like apples. Это простой и очень полезный ответ для урока и диалога.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6563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like…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944" y="1225646"/>
            <a:ext cx="2566691" cy="19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 tea в Британии — это спокойная пауза днём, когда на столе появляется чай, несколько сэндвичей и сладости. Всё выглядит маленьким и аккуратным, как будто устроили мини-праздник. Чашка чая сразу делает день уютнее.
</a:t>
            </a:r>
            <a:endParaRPr lang="en-US" sz="1023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чая в середине дня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 tea — это не обычный обед, а особая британская традиция. Она помогает сделать паузу, поговорить и полакомиться чем-то вкусным. Для детей это хороший пример того, как еда может быть частью культуры.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Традиция, а не большой обед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чаю часто подают biscuits, cakes и sandwiches. Такие угощения удобно брать руками, а значит, они отлично подходят для семейного стола. На картинке легко представить тарелку с печеньем, кексом и аккуратными закусками.
</a:t>
            </a:r>
            <a:endParaRPr lang="en-US" sz="1025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Печенье, кекс и маленькие бутерброды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сладости: маленькая британская пауза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из разных стран в Британии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британские города предлагают много разных блюд. Рядом с местной едой можно легко найти curry, noodles, pizza и burgers, поэтому меню становится интересным и очень разнообразным.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блюда мира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блюда выбирают за простоту и скорость. Их можно есть дома, в кафе или на вынос, поэтому они хорошо подходят для занятого школьного и семейного дня.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 быстро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кухня впитывает вкусы из разных стран, но это не отменяет старые любимые блюда. Fish and chips и roast dinner остаются узнаваемыми и по-прежнему очень популярными.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вкусы рядом с привычными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можно встретить и классические английские блюда, и еду из других стран. Это показывает, что британская кухня стала современной, но сохранила свои самые известные традиции.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 одном меню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блюда Британии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Это, пожалуй, самое узнаваемое британское блюдо. Рыба и картофель фри часто подаются вместе и легко запоминаются по простым словам, которые встречаются даже в детских книгах.
</a:t>
            </a:r>
            <a:endParaRPr lang="en-US" sz="640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булочки scones часто подают к чаю с jam и cream. Они выглядят аккуратно и аппетитно, поэтому дети легко узнают их на картинках и в учебниках.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Scones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с печеньем — простая и очень английская привычка. Она помогает сделать небольшой перерыв и приятно провести время, особенно если рядом есть чашка тёплого чая.
</a:t>
            </a:r>
            <a:endParaRPr lang="en-US" sz="662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 with biscuits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воскресный обед обычно включает мясо, картофель, овощи и соус gravy. Это блюдо связано с домашним теплом и традицией собираться за столом вместе.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Sunday roast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английский завтрак очень сытный и состоит из нескольких знакомых продуктов. Слова eggs, bacon, beans и toast часто появляются в упражнениях, поэтому их полезно выучить.
</a:t>
            </a:r>
            <a:endParaRPr lang="en-US" sz="641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breakfast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слов о еде, которые можно связать с частями дня.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день с едой в Британии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еда и английские слова
</a:t>
            </a:r>
            <a:endParaRPr lang="en-US" sz="305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узнали, что британская еда помогает учить простые английские слова и фразы. Fish and chips, tea, pie, scones и sandwich делают урок вкусным, понятным и немного праздничным.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2026-05-30T07:01:32Z</dcterms:created>
  <dcterms:modified xsi:type="dcterms:W3CDTF">2026-05-30T07:01:32Z</dcterms:modified>
</cp:coreProperties>
</file>