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 эволюция: как ископаемые подтверждают историю жизни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рассказывают, как менялась жизнь на нашей планете на протяжении миллиардов лет.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палеонтология стала частью доказательной биологии: сопоставление слоёв пород и находок, а затем труд Дарвина в 1859 году показали последовательность изменений жизни на Земле.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Палеонтология: наука, которая сделала эволюцию видимой
</a:t>
            </a:r>
            <a:endParaRPr lang="en-US" sz="2023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301548"/>
            <a:ext cx="138300" cy="110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7928" y="3289668"/>
            <a:ext cx="1344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изучения палеонтологии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зубы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ним восстанавливают строение скелета, возрастные особенности, характер питания и способы передвижения древних животных.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Раковины и панцири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покровы сохраняются особенно хорошо и помогают определять среду обитания, образ жизни и родственные связи организмов.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 норы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лап, ходы и норы фиксируют поведение животных: направление движения, размеры тела и взаимодействие с окружающей средой.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Микрофоссилии и копролиты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остатки и окаменевшие экскременты особенно ценны для изучения пищевых цепей, экосистем и изменений биоразнообразия.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растений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листьев и стеблей дают сведения о древней флоре, климате, сезонности и типе ландшафта.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остаток становится ископаемым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Срочное захоронение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быстро оказывается под слоем ила, песка или вулканического пепла, доступ кислорода резко сокращается. Разложение замедляется, а остаток получает шанс сохраниться до минерализации.
</a:t>
            </a:r>
            <a:endParaRPr lang="en-US" sz="1192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вместо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вода переносит растворённые вещества в поры костей, раковин и панцирей. Ткани постепенно замещаются минералами, и исходная форма может сохраниться с высокой точностью.
</a:t>
            </a:r>
            <a:endParaRPr lang="en-US" sz="125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находка раскрывается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размыв берегов или раскопки обнажают древний слой спустя миллионы лет. Так ископаемое становится доступным для науки и позволяет увидеть следы давно исчезнувших экосистем.
</a:t>
            </a:r>
            <a:endParaRPr lang="en-US" sz="11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находки до научного вывода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исследования: от слоёв породы к реконструкции древней жизни.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что крупные биологические изменения связаны с рубежами истории Земли, а не происходят 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шла скачками на фоне крупных геологических событий, включая появление сложной жизни, выход на сушу и массовые вымирания.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шкала времени и важные этапы эволюции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геохронологической шкалы Международной комиссии по стратиграфии и палеонтологическим сводкам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как доказательство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 слоях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слой, тем древнее находка, поэтому в летописи пород видны смена признаков и постепенное усложнение строения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черт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молодых форм чаще встречаются специализированные признаки, связанные с новой средой обитания, добычей пищи или способом передвижения.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ископаемые соединяют признаки разных крупных групп и показывают, что линии организмов имеют общее происхождение и менялись исторически.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убедительными становятся серии находок, где последовательность подтверждается несколькими слоями, сравнениями анатомии и независимыми методами датирования.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формы: известные примеры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ископаемый организм сочетал птичьи перья с рептильными признаками: зубами, длинным хвостом и когтями. Он стал одним из самых известных примеров связи между динозаврами и птицами.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Тиктаалик показывает переход от рыб к наземным позвоночным: у него были плавники с элементами, похожими на конечности, а также признаки жизни в мелководной прибрежной среде.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австралопитеков уже прослеживается двуногое передвижение, но сохранялись и более древние черты строения. Это важно для понимания ранних этапов эволюции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8056"/>
            <a:ext cx="3934500" cy="18688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применяют к разным типам находок и возрастам; на практике их часто комбинируют.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надёжные результаты дают не отдельные оценки, а их согласование: возраст находки уточняют по породам, минералам и положению в разрезе.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датирования ископаемых и пород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радиометрического и стратиграфического датирования в геологии и палеонтологии
</a:t>
            </a:r>
            <a:endParaRPr lang="en-US" sz="10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как переломные моменты эволюции
</a:t>
            </a:r>
            <a:endParaRPr lang="en-US" sz="2044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кризисы
</a:t>
            </a:r>
            <a:pPr algn="ctr" indent="0" marL="0">
              <a:lnSpc>
                <a:spcPct val="100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истории Земли массовые вымирания неоднократно меняли состав живого мира. После них одни группы исчезали, а другие получали шанс занять освободившиеся экологические ниши.
</a:t>
            </a:r>
            <a:endParaRPr lang="en-US" sz="1038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 и мезозой
</a:t>
            </a:r>
            <a:pPr algn="ctr" indent="0" marL="0">
              <a:lnSpc>
                <a:spcPct val="100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вымирания были связаны с вулканизмом, изменением климата и колебаниями уровня моря. Эти события нарушали устойчивость экосистем и перестраивали пищевые цепи.
</a:t>
            </a:r>
            <a:endParaRPr lang="en-US" sz="1038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 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мела и палеогена исчезли нептичьи динозавры. Это одно из самых известных вымираний, после которого млекопитающие начали быстро разнообразиться.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этапы развития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не только уничтожал виды, но и запускал новые направления эволюции. Выживание в условиях катастрофы становилось основой последующего расцвета групп.
</a:t>
            </a:r>
            <a:endParaRPr lang="en-US" sz="10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находки связаны с организмами, у которых были твёрдые элементы скелета или раковины, а также с отложениями древних морей и озёр.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Ископаемая летопись заметно смещена в пользу твёрдотелых и обитавших в осадочных бассейнах организмов.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организмы чаще всего сохраняются в ископаемой летописи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палеонтологической литературе; качественная оценка сохранности ископаемых групп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и климат прошлого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«термометры»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стабильных изотопов в раковинах, костях и ледяных отложениях помогает оценить температуру, солёность и другие параметры древней среды без прямого наблюдения.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как индикатор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пыльцы и спор показывает, какие растения доминировали в регионе, а значит позволяет восстановить тип растительности, влажность и сезонность климата.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нескольких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ископаемую флору сравнивают с температурными кривыми и изменением уровня моря, становится видно, как климатические сдвиги перестраивали древние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происхождения человека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гоминины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появляются древнейшие формы, сочетающие признаки человекообразных обезьян и будущих людей. Их находки помогают понять, когда начался путь к двуногому передвижению.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гоминины уже уверенно ходили на двух ногах, но сохраняли сравнительно небольшой мозг. Их скелеты важны для изучения ранних изменений таза, ног и походки.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более сложные каменные орудия и заметные изменения в строении черепа. Этот этап связывают с расширением поведенческих возможностей и ростом роли обработки пищи.
</a:t>
            </a:r>
            <a:endParaRPr lang="en-US" sz="1092" dirty="0"/>
          </a:p>
        </p:txBody>
      </p:sp>
      <p:sp>
        <p:nvSpPr>
          <p:cNvPr id="16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расселился далеко за пределы Африки и стал использовать более совершенные орудия. У него усиливаются признаки, связанные с выносливой ходьбой и адаптацией к разным условиям.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540174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400524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формируется как вид с крупным мозгом, развитой речью и сложной культурой. Палеонтология вместе с генетикой уточняет пути его расселения и родства с другими гомининами.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находки получают реконструкцию экосистемы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сочетании полевых раскопок, стратиграфии, изотопного анализа и сравнительной анатомии.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изменили палеонтологию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изучать внутреннее строение костей, зубов и черепов без разрушения образца. Это особенно важно для редких находок, которые нельзя распиливать или очищать слишком агрессивно.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3D-сканирование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Фиксирует форму окаменелости с высокой точностью и создаёт цифровую модель для анализа и печати. Такие копии удобно сравнивать между музеями и показывать на уроках.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ДНК и 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помогают уточнять родство организмов и дополняют сведения о строении, если кость или череп сохранились недостаточно хорошо для полного анатомического сравнения.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базы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 сведения о находках из разных стран, ускоряют поиск аналогов и позволяют быстрее проверять гипотезы. Это делает палеонтологию более связанной и открытой для сравнения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местонахождения и музеи ископаемых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Ла-Брея: ловушка, сохранившая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Смоляные ямы Ла-Брея в Калифорнии стали естественным архивом позднего ледникового времени. В них хорошо сохранялись кости хищников, травоядных и других животных, случайно попавших в вязкую ловушку. Эти находки позволяют воссоздать целые сообщества древней Северной Америки.
</a:t>
            </a:r>
            <a:endParaRPr lang="en-US" sz="101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Альберта: земля динозавров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 Альберта в Канаде известна богатейшими слоями с останками динозавров, особенно там, где осадки быстро закрывали скелеты. Хорошая сохранность костей и черепов дала учёным редкую возможность сравнивать виды и восстанавливать строение древних экосистем.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Патагония: гиганты южных континентов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 в Южной Америке прославилась находками огромных динозавров и древних млекопитающих. Её разрезы пород помогают проследить, как менялась жизнь на юге материка после крупных изменений климата и состава фауны.
</a:t>
            </a:r>
            <a:endParaRPr lang="en-US" sz="10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ткани разрушаются быстро, поэтому для их сохранения нужны необычные условия — янтарь, лёд, сухие пещеры или очень быстрый перенос осадком.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сохраняются остатки, которые быстро изолированы от разложения и погружены в спокойную, бедную кислородом среду.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организмы сохраняются лучше других
</a:t>
            </a:r>
            <a:endParaRPr lang="en-US" sz="2177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о тафономии и условиях фоссилизации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ископаемой летописи и научные споры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сохранность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разрушаются, размываются и изменяются под давлением и температурой, поэтому многие остатки не доходят до нас или сохраняются фрагментарно.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Пробелы между слоями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хорошо изученных разрезах существуют промежутки во времени, из-за которых последовательность форм бывает неполной и требует осторожной интерпретации.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 темпах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по-разному оценивают, насколько быстро происходили эволюционные изменения и как именно возникали новые признаки у отдельных групп организмов.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уточняется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не отменяют выводов палеонтологии, а помогают проверять гипотезы, искать новые находки и точнее объяснять историю жизни на 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393408"/>
            <a:ext cx="3805200" cy="240063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находки не просто пополнили музеи: каждая из них изменила представления о родстве крупных групп организмов и о том, как устроено эволюционное древо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находки последовательно уточняют древо жизни и проверяют эволюционные гипотезы на конкретных примерах.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палеонтологии и их значение
</a:t>
            </a:r>
            <a:endParaRPr lang="en-US" sz="2255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палеонтологических открытий; общепринятые научные датировки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показывает, как менялась жизнь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соединяет данные о породах, остатках организмов и молекулярных следах, чтобы восстановить историю жизни. Она делает эволюцию видимой и помогает понимать, как меняются экосистемы и сами виды.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2026-06-01T23:02:24Z</dcterms:created>
  <dcterms:modified xsi:type="dcterms:W3CDTF">2026-06-01T23:02:24Z</dcterms:modified>
</cp:coreProperties>
</file>