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Взаимодействие генов – ключ к многообразию признаков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признаков организмов определяется сложным взаимодействием генов.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Менделя к молекулярной биологии: эволюция генетических представлений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наследования сформулировал Мендель, изучая горох. Современная генетика обнаружила сложные типы взаимодействий генов, расширив традиционные модели и позволив глубже понять биологическую наследственность.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взаимодействия генов: ключевые понятия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Комплементарность: совместное действие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предполагает, что для формирования признака необходимы активные аллели двух разных генов. Без участия обоих фенотип не проявляется, что подчёркивает важность кооперации генов.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Эпистаз: подавление одного гена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эпистазе один ген блокирует или изменяет проявление другого, создавая новые фенотипические паттерны. Это влияет на наследование и может скрывать генетические вариации.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и плейотропия: множественность влияний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отражает влияние многих генов на количественные признаки, а плейотропия — множественные эффекты одного гена на различные признаки организма.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и множественность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проявляется одновременным выражением аллелей, а множественность аллелей увеличивает генетическое разнообразие, расширяя вариативность признаков.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доминирование: базовый механизм наследования признаков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полностью подавляет рецессивный, формируя выраженный фенотип. Примером служит округлая форма семян гороха у гетерозиготного растения.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первого поколения с доминантным аллелем всегда проявляют доминирующий признак, отражая классическую менделевскую наследственность.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промежуточный фенотип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гетерозигот наблюдается смешанное проявление признака, не полностью доминирующее ни одной из аллелей. Например, цветок ночной красавицы у потомства розового оттенка.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наследования отличается от классических моделей, показывая, что взаимодействие аллелей может создавать новые промежуточные признаки.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Кодоминирование: одновременное проявление аллелей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AB: классический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человека группа AB возникает, когда равнозначно экспрессируются аллели I^A и I^B. Оба аллеля проявляются без подавления друг друга, формируя уникальный фенотип.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в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растениях аллели, отвечающие за окраску, проявляются одновременно, создавая пятнистые или мраморные вариации цветов на листьях и цветках.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полного и неполного доминирования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других типов доминирования, кодоминирование не приводит к смешению признаков, а к совместному проявлению каждого аллеля.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фенотипических соотношений при разных взаимодействиях генов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фенотипические пропорции при эпистазе, комплементарности и классическом Менделевском наследовании, иллюстрируя различия в проявлениях.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механизмы взаимодействия генов отражаются в уникальных соотношениях фенотипов у потомков.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генетические исследования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взаимодействий генов и их влияние на признаки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формирования фенотипов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Множественность аллелей: расширение генетического разнообразия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групп крови AB0 у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системы AB0 представлен тремя аллелями: I^A, I^B и i. Комбинация этих аллелей даёт четыре фенотипические группы крови, что является основой для трансплантации и медицины.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Множественные аллели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гены у животных и растений имеют более двух аллелей, что способствует формированию адаптивного разнообразия и увеличению вариативности признаков.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Летальные аллели: влияние на наследование и фенотип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Летальные аллели вызывают смерть гомозиготных особей на эмбриональной или ранней постнатальной стадии. Классическим примером служит ген yellow у мышей.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Гетерозиготы с таким аллелем проявляют яркий фенотип, а соотношение потомков изменяется с 3:1 на 2:1, что указывает на наличие летальных факторов.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Комплементарность: совместное действие генов для проявления признаков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проявляется, когда для формирования признака необходимо участие доминантных аллелей как минимум двух разных генов. Этот механизм обеспечивает сложные фенотипические проявления, невозможные при действии одного гена.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окраска цветков гороха: фиолетовый цвет появляется только при наличии обоих доминантных аллелей A и B, в то время как любой рецессивный аллель приводит к белому цвету, формируя соотношение 9:7 в потомстве.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Эпистаз: подавление действия других генов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эпистаза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 — это подавление действия одного гена на фенотип другой, не аллельной локуса. Такой тип взаимодействия изменяет классические генетические соотношения, отражая сложность генетической регуляции.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эпистатического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кур ген I, обладающий эпистатическим эффектом, блокирует проявление генов, отвечающих за окраску оперения, вызывая белый цвет даже при наличии других аллелей, с фенотипическим соотношением 12:3:1.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Плейотропия: множественное действие одного гена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и множественные эффекты гена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Ген, вызывающий серповидноклеточную анемию, влияет не только на форму эритроцитов, но и на устойчивость к малярии. Это демонстрирует, как один ген может влиять на разные биологические системы и функции организма.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одного гена на несколько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Плейотропия проявляется, когда мутация одного гена вызывает одновременно разнообразные эффекты. Например, этот ген может влиять на сердечнососудистую и дыхательную системы, вызывая комплекс симптомов.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Гены-модификаторы и их роль в регуляции признаков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Гены-модификаторы не вызывают самостоятельных фенотипических признаков, а влияют на выраженность характеристик, формируемых другими генами, обеспечивая вариативность проявления признаков.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человека — пример полигенного признака, где основные гены образуют базовую величину, а модификаторы корректируют индивидуальные отличия в высоте тела.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животном мире гены-модификаторы изменяют окраску шерсти, влияя на оттенок и интенсивность цвета без изменения основного генетического кода окраса.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Супрессоры: гены, подавляющие действие других генов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Супрессоры уменьшают или полностью блокируют проявление мутаций, снижая влияние дефектных генов и поддерживая нормальный фенотип у организма.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дрозофил мутантные супрессоры снижают яркость цвета глаз мутаций, частично восстанавливая типичный внешний вид, что демонстрирует их роль в регуляции экспрессии.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Супрессорные гены способствуют гомеостазу, помогая организму адаптироваться к генетическим изменениям и снижая негативные последствия мутаций.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гены важны для устойчивости к болезням, поскольку способны модулировать реакцию организма на генетические и внешние факторы.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реализацию генетических взаимодействий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Термочувствительность пигментов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сиамских кошек цвет шерсти проявляется в зависимости от температуры кожи — тёмные участки появляются в более холодных зонах. Это яркий пример, как окружающая среда воздействует на фенотип.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содержание антоцианов меняется под влиянием освещённости и температуры, что отражает адаптивные механизмы и вариабельность проявления генов в зависимости от условий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обусловливает проявление признаков, зависящих от действия множества генов. От роста человека до урожайности растений — совместное влияние генов формирует разнообразие фенотипов.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и полигенная наследственность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генов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формировании одного количественного признака, создавая широкий диапазон вариаций.
</a:t>
            </a:r>
            <a:endParaRPr lang="en-US" sz="23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генетических взаимодействий в современной медицине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взаимодействии генов позволяют выявлять наследственные заболевания, такие как фенилкетонурия, где комплементарные гены играют ключевую роль в патогенезе.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Полигенный эпистаз важен при сахарном диабете 2 типа и муковисцидозе, что помогает разрабатывать персонализированные диагностические и терапевтические подходы.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перспективы исследования взаимодействий генов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генетика и биоинформатика позволяют детально анализировать генетические сети, выявляя сложные взаимодействия в организме.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GWAS обеспечивают идентификацию полигенных комплексов, что способствует созданию точных генетических карт и прогностических моделей.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поддерживают развитие индивидуализированной медицины и повышение эффективности селекции сельскохозяйственных видов.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исследования генетических взаимодействий для науки и медицины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взаимодействия генов расширяет понимание биологических процессов, способствует развитию генной инженерии и персонализированной медицины, открывая новые горизонты в науке и практическом применении.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2026-05-10T09:11:28Z</dcterms:created>
  <dcterms:modified xsi:type="dcterms:W3CDTF">2026-05-10T09:11:28Z</dcterms:modified>
</cp:coreProperties>
</file>