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Священный союз: ключевые аспекты 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роли России и тайных обществ в эпоху Священного союза.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Россия после Наполеоновских войн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Россия после Наполеоновских войн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Европа пыталась сохранить порядок с помощью Священного союза. В России же росло влияние либеральных идей, что способствовало появлению тайных обществ и политических волнений.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стремился предотвратить новые революции, учитывая опасности, возникшие после Французской революции и войн с Наполеоном.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задачей альянса было сохранение традиционной монархии и сплочение европейских держав для поддержания стабильности в регионе.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союза строилась на религиозных и моральных принципах, подчёркивающих необходимость совместной ответственности правителей.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создания Священного союза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Священного союза: основные моменты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 место заключения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был официально учреждён 26 сентября 1815 года в Париже. Россия, Австрия и Пруссия выступили основателями, задав направление совместному европейскому сотрудничеству.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союзу присоединились 16 европейских государств, тогда как Англия, Ватикан и Османская империя отказались от участия, демонстрируя неоднородность альянса.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венском конгрессе были определены моральные и религиозные принципы, лежащие в основе политики Священного союза, а также идеи сохранения династического порядка.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Александр I представлял Россию и играл ключевую роль благодаря своей религиозной и политической идеологии.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стороны Пруссии король Фридрих Вильгельм III участвовал в принятии решений, отстаивая консервативные интересы области.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Австрию возглавлял император Франц I, при активном участии канцлера Меттерниха, который продвигал принципы коллективной безопасности.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действующие лица Священного союза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 иностранных дел России Нессельроде обеспечивал дипломатическую поддержку и координацию союзных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Священного союза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охватил практически всю Европу, обеспечивая консолидацию государств монархического строя в противовес демократическим изменениям.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альянса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Англия, Ватикан, Османская империя и ряд скандинавских стран не вошли в союз, что отражало различные политические и религиозные приоритеты региона.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применял военное вмешательство, в том числе в Италию и Испанию, чтобы подавить революционные выступления и сохранить статус-кво.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политика Альянса против революций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конгрессы обеспечивали координацию действий и общую стратегию по борьбе с либеральными и национальными движениями.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была жёсткая цензура и контроль над прессой, а также дипломатические меры для изоляции государств, склонных к реформам.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среди офицерства вызвало несоответствие внешнеполитических успехов с внутренними проблемами российского общества.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тайных обществ в России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европейских идей свободы и равенства стимулировало интерес к либеральным и реформаторским взглядам среди дворянства.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крепостным правом и отсутствием гражданских свобод способствовало росту требований перемен в социальной структуре.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Вернувшиеся с заграничных походов молодые офицеры привнесли знания и стремления к модернизации российского устройства.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тайные общества в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 год — Союз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группой молодых офицеров, стремился к распространению реформаторских идей и отмене крепостного права.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год — Союз благоденствия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 идеологическую базу и количество членов, усилил пропаганду гражданских свобод и подготовки реформ.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духовного воспитания и конспиративной деятельности с целью создания условий для изменения самодержавия.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лидеры декабристских обществ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Пестель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радикального проекта «Русская правда», вдохновитель Южного общества и сторонник республики.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Муравьёв-Апостол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участник Северного общества и руководитель вооружённых выступлений декабристов.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Кондратий Рылеев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лидер Северного общества, автор многих революционных стихотворений и идей отмены крепостного права.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умеренного проекта конституции, представитель Северного общества с программой ограниченной монархии.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общество выступало за ограниченную монархию с разделением властей, отмену крепостного права и введение свободы слова и печати, стремясь к конституционной реформе России.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организации координировали усилия для разработки конституции с целью гарантировать гражданские права и правовое государство в Российской империи.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общество под руководством Пестеля настаивало на ликвидации самодержавия и установлении республики с радикальными социальными преобразованиями, включая уничтожение сословных привилегий.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программы декабристов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декларировали необходимость реформ, направленных на модернизацию общества и устранение феодальных устоев, что делало проекты революционными для того периода.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декабристов: итоги и историческое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восстания и его подавление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декабря 1825 года на Сенатской площади в Петербурге произошла организационная попытка восстания против автократии, которая была жестоко подавлена силами власти. Арестовали более тысячи участников, пятерым из которых назначили казнь.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стало символом политического пробуждения в России, введя новую страницу в истории, вдохновив последующие революционные движения и заложив основу для борьбы за реформы.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4727" y="1221275"/>
            <a:ext cx="4574545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основных целей Священного союза и российских тайных обществ показывает противоположные подходы к политике и реформам в Европе и России начала XIX 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задач Священного союза и тайных обществ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стремился сохранить статус-кво, а тайные общества ориентировались на реформы и модернизацию России.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Монографии по истории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тайными обществами была создана Третья часть канцелярии под руководством Александра Бенкендорфа, обеспечившая усиленный надзор и мониторинг политической активности в стране.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декабристов последовала массовая волна арестов, длительные следственные процессы, конфискация имущества и ссылки в Сибирь свыше сотни участников.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жесткая цензура и политический контроль, существенно ограничивавшие свободу слова и собраний, что препятствовало распространению либеральных и революционных идей.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 на тайные общества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декабристов нашли отражение в русской литературе, где Пушкин и Рылеев воспевали стремление к свободе и справедливости, формируя новую общественную мысль.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 внесли значительный вклад в развитие философской и политической мысли, стимулируя формирование либеральных и революционных течений в России.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декабриста стал символом борьбы за права и свободы, укрепив социальную и политическую ответственность интеллигенции и общества.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тайных обществ на культуру и общество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революции 1848 года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революции 1848 года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выявили неспособность Священного союза сдержать массовые национальные и политические движения, продемонстрировав ограниченность его влияния в изменившихся условиях.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участвовала в подавлении венгерской революции, подтвердив свою роль «жандарма Европы», однако эти события обозначили кризис традиционной ординарной системы альянса.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Священного союза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639325" y="11170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1850-х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национально-освободительных движений и противоречия между участниками ослабили влияние Священного союза.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67600" y="21011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(1853–1856)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разрушил отношения между Россией и её союзниками из Австрии и Пруссии.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055200" y="30853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 в Европе и России подрывает основу традиционной монархической системы альянса.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242075" y="40694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альянса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Священный союз полностью потерял свое значение и прекратил существование как международный политический проект.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591160"/>
            <a:ext cx="5163300" cy="22399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влияния идей декабристов на последующие реформы в России показывает, как политическое наследие способствовало развитию конституционализма и гражданских прав.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Наследие декабристов и модернизация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декабристов стало основой для постепенных реформ и общественной модернизации России.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Отечественные историки XIX-XX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декабристов в культуре и искусстве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Лермонтова и Пушкина прославили декабристов, отражая их идеалы в поэзии и прозе, и формировали образ героя-борца за свободу.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таких художников, как В.Л. Боровиковский, увековечили портреты декабристов, показывая их как символы патриотизма и реформаторства.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например «Звезда пленительного счастья», раскрывают драму декабристского движения, подчеркивая конфликт личности 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Священного союза и тайных обществ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декабристские общества оказали глубокое влияние на политическое развитие России, заложив основы борьбы за перемены и современную государственность.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2026-05-11T06:07:44Z</dcterms:created>
  <dcterms:modified xsi:type="dcterms:W3CDTF">2026-05-11T06:07:44Z</dcterms:modified>
</cp:coreProperties>
</file>