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 экосистемы и разнообразие природных сообществ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деятельность людей меняет природу и почему разнообразие экосистем важно для всех?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нагрузка на природу уже сопоставима с естественными факторами. От решений человека зависят виды, круговороты веществ, качество воды, почв и воздуха, а значит — устойчивость среды жизни.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старшекласснику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как основная единица изучения в экологии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37925" y="1441509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 неживая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объединяет организмы и среду их обитания: воздух, воду, почву, свет и температуру. Все элементы связаны обменом веществ и энергией, поэтому изменения затрагивают систему целиком.
</a:t>
            </a:r>
            <a:endParaRPr lang="en-US" sz="1179" dirty="0"/>
          </a:p>
        </p:txBody>
      </p:sp>
      <p:sp>
        <p:nvSpPr>
          <p:cNvPr id="11" name="Text 3"/>
          <p:cNvSpPr txBox="1"/>
          <p:nvPr/>
        </p:nvSpPr>
        <p:spPr>
          <a:xfrm>
            <a:off x="337925" y="2627755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создают органическое вещество, консументы его потребляют, а редуценты возвращают вещества в круговорот. Благодаря этому экосистема не просто существует, а постоянно самоподдерживается.
</a:t>
            </a:r>
            <a:endParaRPr lang="en-US" sz="1160" dirty="0"/>
          </a:p>
        </p:txBody>
      </p:sp>
      <p:sp>
        <p:nvSpPr>
          <p:cNvPr id="12" name="Text 4"/>
          <p:cNvSpPr txBox="1"/>
          <p:nvPr/>
        </p:nvSpPr>
        <p:spPr>
          <a:xfrm>
            <a:off x="337925" y="3819327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поступает в экосистему через фотосинтез и последовательно передаётся по цепям питания. В отличие от энергии, вещества в природе многократно используются и возвращаются в круговорот.
</a:t>
            </a:r>
            <a:endParaRPr lang="en-US" sz="1174" dirty="0"/>
          </a:p>
        </p:txBody>
      </p:sp>
      <p:sp>
        <p:nvSpPr>
          <p:cNvPr id="13" name="Text 5"/>
          <p:cNvSpPr txBox="1"/>
          <p:nvPr/>
        </p:nvSpPr>
        <p:spPr>
          <a:xfrm>
            <a:off x="4678925" y="1441509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масштабы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Экосистемой может быть и лесная опушка, и пруд, и городской парк. Масштаб не меняет принципов организации: важны связи между компонентами, а не только размеры территории.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78925" y="2627755"/>
            <a:ext cx="4097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видов и связей между ними, тем надёжнее саморегуляция. Богатое сообщество лучше переносит засуху, болезни и другие нарушения, чем бедная по составу система.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локальное вмешательство запускает цепные реакции: изменение почв, водного режима и состава сообществ часто выходит далеко за пределы затронутой территории.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IPBES и школьного курса экологии
</a:t>
            </a:r>
            <a:endParaRPr lang="en-US" sz="899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сильные последствия связаны с потерей местообитаний и изменением климата; остальные факторы часто усиливают их эффект.
</a:t>
            </a:r>
            <a:endParaRPr lang="en-US" sz="1205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воздействия человека на природу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экосистемы и последствия вырубки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72125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сокращения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уменьшаются из-за рубок, пожаров, расширения сельскохозяйственных угодий и строительства дорог. Каждое из этих воздействий разрывает непрерывность лесного покрова и нарушает естественные связи между видами.
</a:t>
            </a:r>
            <a:endParaRPr lang="en-US" sz="963" dirty="0"/>
          </a:p>
        </p:txBody>
      </p:sp>
      <p:sp>
        <p:nvSpPr>
          <p:cNvPr id="12" name="Text 3"/>
          <p:cNvSpPr txBox="1"/>
          <p:nvPr/>
        </p:nvSpPr>
        <p:spPr>
          <a:xfrm>
            <a:off x="4222700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роль леса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 поглощают углекислый газ, регулируют влажность и смягчают температурные колебания. При утрате древесного покрова ослабевает этот природный механизм, а нагрузка на атмосферу возрастает.
</a:t>
            </a:r>
            <a:endParaRPr lang="en-US" sz="990" dirty="0"/>
          </a:p>
        </p:txBody>
      </p:sp>
      <p:sp>
        <p:nvSpPr>
          <p:cNvPr id="13" name="Text 4"/>
          <p:cNvSpPr txBox="1"/>
          <p:nvPr/>
        </p:nvSpPr>
        <p:spPr>
          <a:xfrm>
            <a:off x="2497413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местообитаний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вырубки исчезают укрытия и кормовая база для птиц, насекомых, грибов, крупных млекопитающих и почвенных организмов. Сокращается не только численность видов, но и сложность всей экосистемы.
</a:t>
            </a:r>
            <a:endParaRPr lang="en-US" sz="979" dirty="0"/>
          </a:p>
        </p:txBody>
      </p:sp>
      <p:sp>
        <p:nvSpPr>
          <p:cNvPr id="14" name="Text 5"/>
          <p:cNvSpPr txBox="1"/>
          <p:nvPr/>
        </p:nvSpPr>
        <p:spPr>
          <a:xfrm>
            <a:off x="5947963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корней и подстилки возрастает эрозия, усиливается поверхностный сток и быстрее уносятся питательные вещества. На склонах и в долинах это повышает риск паводков и деградации почв.
</a:t>
            </a:r>
            <a:endParaRPr lang="en-US" sz="1010" dirty="0"/>
          </a:p>
        </p:txBody>
      </p:sp>
      <p:sp>
        <p:nvSpPr>
          <p:cNvPr id="15" name="Text 6"/>
          <p:cNvSpPr txBox="1"/>
          <p:nvPr/>
        </p:nvSpPr>
        <p:spPr>
          <a:xfrm>
            <a:off x="7673238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возможно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снизить нагрузку, лес способен постепенно восстанавливаться. Однако возврат к зрелому состоянию занимает годы и десятилетия, поэтому профилактика повреждений важнее последующего восстановления.
</a:t>
            </a:r>
            <a:endParaRPr lang="en-US" sz="94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4553"/>
            <a:ext cx="4365000" cy="18615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школьной биологии и IPBES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экосистемы по-разному реагируют на внешнее давление: решающими становятся скорость восстановления, специализация видов и устойчивость среды.
</a:t>
            </a:r>
            <a:endParaRPr lang="en-US" sz="1089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уже экологическая специализация и медленнее восстановление, тем выше уязвимость экосистемы к антропогенному воздействию.
</a:t>
            </a:r>
            <a:endParaRPr lang="en-US" sz="1186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уязвимости разных экосистем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606" y="1498328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1700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как фактор деградации экосистем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Стоки и примеси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 принимают бытовые, промышленные и сельскохозяйственные загрязнения. Вместе с водой в систему попадают удобрения, пестициды и микропластик, меняющие химический состав среды.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Эвтрофикация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азота и фосфора вызывает бурный рост водорослей. Вода мутнеет, ухудшается проникновение света, а после отмирания массы организмов резко падает содержание кислорода.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живых организмов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дефиците кислорода рыба и многие беспозвоночные не выдерживают условий среды. Меняется состав планктона и донных организмов, а пищевые связи в водоёме становятся беднее.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людей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Загрязнённые водоёмы теряют хозяйственную и рекреационную ценность. Усложняется водоподготовка, растут риски для здоровья, а прибрежные территории становятся менее пригодными для отдыха и хозяйства.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чувствительны территории с коротким сезоном развития растений и ограниченным запасом влаги, где даже небольшие сдвиги климата быстро отражаются на сообществах.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линия по материалам IPCC и научно-популярных обзоров по климатическим изменениям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температуры запускает цепочку изменений: суше становятся сезоны, чаще возникают пожары, а ареалы многих видов смещаются севернее и выше.
</a:t>
            </a:r>
            <a:endParaRPr lang="en-US" sz="1126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и перестройка природных условий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Каскадные последствия антропогенного давления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цепочку экологических изменений при росте нагрузки на природу.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сохраняет функции экосистемы: опыление, разложение, фильтрацию воды и регуляцию численности вредителей. Потеря видов ослабляет сразу несколько природных процессов.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9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1 миллиона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54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4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находятся под угрозой исчезновения, если антропогенная нагрузка будет расти.
</a:t>
            </a:r>
            <a:endParaRPr lang="en-US" sz="3794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IPBES, Global Assessment Report on Biodiversity and Ecosystem Services, 2019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экосистемы: искусственная среда и живая природа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Высотные дома, дороги и асфальт меняют теплообмен, поэтому в центре города обычно теплее, чем на окраинах. Для многих видов это означает дефицит укрытий и разрыв привычных маршрутов, но часть организмов приспосабливается к жизни рядом с человеком.
</a:t>
            </a:r>
            <a:endParaRPr lang="en-US" sz="104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новый тип среды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острова среди застройки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дворы и аллеи работают как небольшие убежища для птиц, опылителей и почвенных беспозвоночных. На таких участках заметны тень, влажность и более богатый растительный ярус, что хорошо передаётся через контраст с плотной застройкой вокруг.
</a:t>
            </a:r>
            <a:endParaRPr lang="en-US" sz="1021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Фрагментированная, но живая система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экосистема состоит из разрозненных участков, связанных между собой коридорами зелени. Чем меньше разрывов между ними, тем легче видам перемещаться, находить пищу и сохранять устойчивые популяции даже в сильно преобразованной среде.
</a:t>
            </a:r>
            <a:endParaRPr lang="en-US" sz="10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803571"/>
            <a:ext cx="4164900" cy="17762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экологии и биологии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 климат, вода и почвы задают облик экосистем и определяют их ограничения.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и внешний вид экосистем зависят прежде всего от климата, водного режима и свойств почвы, а не только от набора видов.
</a:t>
            </a:r>
            <a:endParaRPr lang="en-US" sz="128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экосистем и их характерные признаки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и нарушение природного равновесия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Занос человеком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вид попадает в экосистему вместе с перевозками, посадками или случайным переносом и оказывается вне естественного ареала.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распространение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отсутствии врагов и конкурентов вид активно расселяется, занимает ниши местных организмов и изменяет структуру сообщества.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баланса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сокращаются аборигенные виды, меняются цепи питания и возрастает риск особенно сильных последствий в изолированных экосистемах.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Каскад начинается с одного звена, но быстро затрагивает весь биотический комплекс. Особенно заметны такие эффекты там, где видов немного и связи между ними очень тесные.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школьной экологии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звено в пищевой цепи усиливает изменения на следующих уровнях: от численности животных до состояния почвы и условий для восстановления сообщества.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 каскадные изменения в экосистеме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19147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19147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469" y="3242778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16294" y="3242778"/>
            <a:ext cx="197925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 опыление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сообщества обеспечивают урожайность и работу опылителей, без которых многие сельскохозяйственные культуры дают меньше плодов и семян.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Почвы, болота и водоёмы фильтруют воду, задерживают примеси и поддерживают её качество, что особенно важно для питьевого и хозяйственного использования.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создают плодородный слой, уменьшают эрозию и защищают берега от разрушения, сохраняя устойчивость ландшафтов и инфраструктуры.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регуляция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болота и почвы накапливают углерод и смягчают колебания температуры и влажности, поддерживая более благоприятный микроклимат для людей и живых организмов.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услуги, которые человек получает от природы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сохранения экосистем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отражает логику природоохранной работы: от оценки состояния до восстановления и просвещения.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примеры восстановления природных систем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восстановления гидрологического режима болота снова накапливают торф и углерод, а значит, работают как природный резервуар. Снижается риск пожаров, появляется влажная мозаика микроместообитаний, где возвращаются характерные растения, насекомые и птицы.
</a:t>
            </a:r>
            <a:endParaRPr lang="en-US" sz="994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болот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зелень вместо перегрева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Озеленение улиц, дворов и крыш уменьшает нагрев поверхностей и делает воздух чище. На участках с деревьями и кустарниками легче удерживаются влажность и тень, а значит, появляются условия для жизни птиц, опылителей и почвенных организмов.
</a:t>
            </a:r>
            <a:endParaRPr lang="en-US" sz="1041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и возврат видов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нагрузка на территорию снижается, местные виды снова закрепляются в сообществе, а природные связи постепенно восстанавливаются. Такой результат особенно важен как доказательство того, что даже нарушенная экосистема способна к самовосстановлению.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привычки в школе быстро превращаются в заметный экологический эффект. Особенно ценны проекты, где ученики сами наблюдают изменения на пришкольной территории.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экологии и устойчивому поведению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действия дают результат, если они системны: уменьшается бытовая нагрузка и формируется практическое экологическое мышление.
</a:t>
            </a:r>
            <a:endParaRPr lang="en-US" sz="1088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школьное сообщество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для разных экосистем нужны разные решения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требует одного подхода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главные задачи связаны с сохранением ярусности, защите от пожаров и ограничении рубок. Здесь особенно важны восстановление древостоя и поддержание связности участков.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море имеют свои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и морские экосистемы зависят от качества воды, стока и температуры. Поэтому для них особенно важны очистка загрязнений, охрана берегов и учёт сезонных изменений.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реагирует иначе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степных территорий решающими становятся сохранение травостоя, контроль выпаса и отказ от избыточной распашки. Даже небольшое нарушение почвы может надолго изменить сообщество.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нуждается в зелёных связях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городской среде эффективны парки, экокоридоры и снижение фрагментации. Без связи между зелёными участками даже выносливые виды теряют условия для стабильного существования.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зависит от сохранения разнообразия экосистем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антропогенная нагрузка и чем шире меры охраны, тем выше устойчивость природных систем. Сохраняя разнообразие экосистем, человек сохраняет собственную безопасность, ресурсы и качество жизни.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2026-06-01T21:00:17Z</dcterms:created>
  <dcterms:modified xsi:type="dcterms:W3CDTF">2026-06-01T21:00:17Z</dcterms:modified>
</cp:coreProperties>
</file>