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изображение комплексных чисел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числа: точка, вектор и поворот на плоскости Аргана.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376" y="1346100"/>
            <a:ext cx="3739448" cy="310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 появились, когда математики столкнулись с корнями из отрицательных чисел. Геометрическое представление превратило абстрактные записи в наглядные точки, а действия над ними — в перемещения, повороты и изменения масштаба.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уравнений к плоскости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число записывают в виде z=a+bi, где a и b — действительные числа. Эта форма сразу показывает, из каких двух частей состоит число и как его читать на плоскости.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числа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называют действительной частью комплексного числа. Оно отвечает за положение точки по горизонтали и совпадает с обычной числовой координатой на действительной оси.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Действительная часть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стоит при мнимой единице i, для которой i²=-1. Оно задаёт вертикальную координату точки и показывает, насколько число смещено вверх или вниз относительно начала координат.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Мнимая часть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b=0, комплексное число становится действительным. Если a=0, получается чисто мнимое число вида bi. В обоих случаях геометрический образ лежит на одной из осей.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число как пара координат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4350" y="1303217"/>
            <a:ext cx="2775300" cy="165596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в той или иной четверти зависит от знаков a и b. Поэтому по изображению можно быстро определить, где находится число: справа или слева, выше или ниже оси.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Аргана позволяет видеть комплексное число не только как запись, но и как объект с направлением и длиной. Это делает дальнейшие операции намного понятнее.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модели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начала координат до точки M равно модулю комплексного числа. Чем дальше точка от начала, тем больше её модуль, независимо от направления к осям.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модулем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Числу z=a+bi соответствует точка M(a, b) и радиус-вектор OM, проведённый из начала координат. Оба образа показывают одно и то же число, но с разных геометрических сторон.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вектор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Аргана горизонтальная ось Re(z) отражает действительную часть числа, а вертикальная ось Im(z) — мнимую часть. Так запись сразу связывается с обычной системой координат.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Аргана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модуль зависит только от расстояния до начала координат, а не от знаков координат.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модуль у 6i; числа 3+4i и -3-4i имеют одинаковую длину, хотя расположены в разных четвертях.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класса; вычисления по формуле |z|=√(a²+b²).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комплексного числа на примерах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точки M опустить перпендикуляры на оси, получится прямоугольный треугольник. Его катеты равны |a| и |b|, а гипотенуза соответствует модулю комплексного числа.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модуля фактически повторяет теорему Пифагора. Именно поэтому комплексные числа удобно изучать через координаты: их свойства становятся продолжением знакомой школьной геометрии.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Пифагором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числа z=a+bi модуль вычисляют по формуле |z|=√(a²+b²). Она показывает, что модуль зависит от обеих координат и всегда является неотрицательным числом.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Аргана модуль равен длине радиус-вектора OM, проведённого к точке M(a, b). Поэтому алгебраическая формула и геометрическая длина описывают один и тот же объект.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модуля и связь с теоремой Пифагора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комплексного числа — это угол между положительным направлением оси Re(z) и радиус-вектором OM. Он показывает не длину, а именно направление числа на плоскости.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аргумент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аргументу можно быстро понять, в каком направлении расположен вектор, а значит — в какой части плоскости находится число. Это особенно полезно при работе с тригонометрической формой.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чтение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бесконечного множества вариантов, часто выбирают главное значение аргумента. Его удобно брать в пределах от -π до π или от 0 до 2π.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того же числа аргумент можно задать по-разному: к нему прибавляют или вычитают 2πk, где k — целое число. Все такие значения равноправны.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единственное значение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и угол положения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2390" y="1145300"/>
            <a:ext cx="5959320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величина может быть записана по-разному в зависимости от задачи.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форма удобна для координатных действий, а тригонометрическая и показательная — для операций, где важны модуль и угол.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записи комплексного числа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переводе записи z=a+bi в геометрический образ.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изображение комплексного числа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z1=a1+b1i и z2=a2+b2i, то при сложении отдельно складывают действительные и мнимые части: z1+z2=(a1+a2)+(b1+b2)i. Это делает вычисление прозрачным.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Складывание координат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Аргана сложение соответствует правилу параллелограмма или последовательному переносу радиус-векторов. Результат находится там, куда приводит совместное действие обоих векторов.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интерпретация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не смешивают координаты разных типов: горизонтальная часть прибавляется к горизонтальной, вертикальная — к вертикальной. Именно поэтому геометрический смысл полностью совпадает с алгебраическим правилом.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комплексных чисел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805" y="1278600"/>
            <a:ext cx="4211890" cy="340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действительное число радиус-вектор либо удлиняется, либо укорачивается. Если множитель положительный, направление сохраняется; если отрицательный, к изменению длины добавляется разворот на 180°.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масштаба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форме \(re^{i\varphi}\cdot se^{i\psi}=rs\, e^{i(\varphi+\psi)}\) модуль умножается, а аргументы складываются. Поэтому последовательные умножения легко понимать как сочетание растяжения и вращения.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 показательной записи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вида \(\cos\varphi+i\sin\varphi\) действует как поворот на угол \(\varphi\) без изменения модуля. Геометрически точка лишь меняет направление, оставаясь на той же окружности.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через тригонометрическую форму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поворот на плоскости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операции по-разному преобразуют одну и ту же точку: смещают её, меняют длину радиус-вектора, поворачивают или зеркально отражают относительно оси.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помогает быстро отличать сдвиг, масштабирование, поворот и симметрию, не сводя действия только к алгебраическим формулам.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класса, геометрическая интерпретация комплексных чисел
</a:t>
            </a:r>
            <a:endParaRPr lang="en-US" sz="1319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меняют разные операции над комплексными числами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9670" y="1270314"/>
            <a:ext cx="4142374" cy="340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числа \(z=a+bi\) сопряжённое записывают как \(\bar z=a-bi\). Меняется только знак мнимой части, поэтому действительная часть остаётся прежней, а образ на плоскости отражается относительно оси Re(z).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сопряжённого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Сопряжение удобно при дробях с комплексными числами и рационализации знаменателя. Оно позволяет убрать мнимую часть из знаменателя и упростить выражение до стандартного вида.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\(z\bar z=(a+bi) (a-bi)=a^2+b^2\). Следовательно, \(|z|=\sqrt{z\bar z}\), и модуль можно находить через сопряжённое число без прямого обращения к координатам.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модулем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\((a, b)\) переходит в \((a, -b)\). Это симметрия относительно действительной оси: расстояние до начала координат сохраняется, но положение по вертикали меняется на противоположное.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Сопряжённое число и симметрия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плоскости на четверти позволяет быстро установить, где находится комплексное число, даже без вычислений. Источник: школьный курс алгебры 11 класса.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сразу определить знаки действительной и мнимой частей числа.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97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четверти
</a:t>
            </a:r>
            <a:endParaRPr lang="en-US" sz="59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запись числа сразу определяет его координаты, модуль и положение на плоскости.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 задаёт четверть, а модуль показывает расстояние до начала координат; числа на осях являются частными случаями изображения.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комплексных чисел и их геометрический образ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класса: работа с модулем, аргументом и основными операциями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геометрического решения задач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электротехнике комплексные числа помогают описывать переменный ток, где важны амплитуда и фазовый сдвиг. Геометрическая модель превращает эти величины в наглядный вектор, который можно мысленно поворачивать на плоскости, сопоставляя его с синусоидой на графике.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Переменный ток как вращающийся вектор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обработке сигналов комплексные числа позволяют разложить сложный сигнал на составляющие и исследовать их отдельно. На векторных диаграммах хорошо видно, как модуль отвечает за величину, а угол — за взаимное положение фазовых компонент.
</a:t>
            </a:r>
            <a:endParaRPr lang="en-US" sz="101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 спектр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теории колебаний комплексная запись удобна для анализа периодических процессов. Амплитуда показывает силу колебания, а аргумент отражает его фазу, поэтому одна и та же формула связывает движение маятника, звук и другие повторяющиеся явления.
</a:t>
            </a:r>
            <a:endParaRPr lang="en-US" sz="987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и фаза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комплексных чисел в физике и технике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видны числа с одинаковым модулем и числа с общим направлением, но разной длиной радиус-вектора.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и аргумент задают разные стороны одного объекта: длину и направление. Поэтому одинаковое значение одной характеристики не определяет другую.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и аргумент: независимые характеристики числа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Сложение, умножение, деление и сопряжение легче интерпретировать как сдвиг, поворот, растяжение или отражение. Такой взгляд помогает избежать формального заучивания.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операции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интерпретация особенно важна при изучении тригонометрической и показательной форм, а также при выводе формулы Муавра и степеней комплексных чисел.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дальнейших тем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соединяет алгебру с координатной плоскостью: число перестаёт быть только формулой и становится точкой, которую можно увидеть, сравнить и измерить.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координатами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радиус-вектора и его направление приобретают ясный смысл. Это облегчает понимание модуля, аргумента и их роли в записи комплексного числа.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модуль и аргумент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геометрического подхода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число: формула, точка, вектор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числа становятся понятными, когда число, точка и вектор рассматриваются как одна и та же сущность. Такой взгляд делает вычисления наглядными и запоминающимися.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2026-05-30T05:05:01Z</dcterms:created>
  <dcterms:modified xsi:type="dcterms:W3CDTF">2026-05-30T05:05:01Z</dcterms:modified>
</cp:coreProperties>
</file>