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вечер: образ, настроение и литературные картины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за окном, тёплый свет внутри и спокойствие в душе — так рождается литературный образ вечера.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занимает заметное место в русской литературе: длинная зима легко дарит сильные впечатления. В стихах и рассказах он часто связан с ожиданием, дорогой, семейным теплом и одиночеством — и потому понятен школьникам: после школы домой, в уют, к чтению.
</a:t>
            </a:r>
            <a:endParaRPr lang="en-US" sz="1489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зимнего вечера часто встречается в литературе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Темнеющее небо и тишина улиц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 зимнем вечере темнеет быстрее, чем днём, а снег отражает свет и делает всё вокруг чуть «сияющим». Улицы становятся тише, пространство словно расширяется.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белая картина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крыши домов и дорожки превращаются в часть одной белой картины. Особенно выразителен зимний двор, освещённый фонарём: видны следы на снегу и спокойные окна.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зимний вечер на картине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чувства меняются от человека к человеку, но связаны с одними и теми же приметами: светом из окна, снегом и тишиной.
</a:t>
            </a:r>
            <a:endParaRPr lang="en-US" sz="126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распределения эмоций — для учебной круговой диаграммы (учитель/класс задаёт проценты по ответам учащихся).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больше всего людей откликаются на уют и спокойствие, а остальные эмоции дополняют общую картину зимнего вечера.
</a:t>
            </a:r>
            <a:endParaRPr lang="en-US" sz="114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зимний вечер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цвета зимнего вечера — белый, голубой, серебристый, тёмно-синий и тёплый жёлтый. Холодные оттенки чаще заметны на улице, а тёплые — у окон и ламп.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свет и звуки зимнего вечера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делает дом «живым» даже в морозную темноту. Он подчёркивает границу между внешним холодом и внутренним теплом комнаты.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обычно меньше, чем днём: слышны шаги по снегу, скрип сугробов, порыв ветра и редкие голоса. Лай собак иногда слышится далеко.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тишина и мягкий свет, ощущение времени становится спокойнее: вечер как будто замедляется и приглашает к чтению, беседе или отдыху.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259" y="1336325"/>
            <a:ext cx="4271881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основан на наблюдениях и типичных признаках зимнего вечера (для школьного изучения).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 один и тот же вечер ощущается на улице и дома: везде есть свет, звук и движение, но они разные.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улицы и дома помогает почувствовать главную мысль образа: холод снаружи не отменяет тёплого внутреннего мира.
</a:t>
            </a:r>
            <a:endParaRPr lang="en-US" sz="1253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зимнего вечера в природе и в быту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объединяет привычные дела: дети возвращаются с прогулки, готовят уроки и читают, а взрослые занимаются домашними делами. Часто в семье играют, ужинают и ведут спокойные разговоры.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зимой можно увидеть катание на санках, лепку снеговика, игры в снежки и возвращение с катка. После этого обычно хочется согреться дома — у окна или вместе с близкими.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люди зимой вечером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зимний вечер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изменений: от сумерек и холода — к дому, свету и покою.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пейзаже зимний вечер показывает не только природу, но и настроение героя. Белый снег, тёмное небо, неподвижные деревья и тихие улицы делают картину выразительной.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как часть пейзажа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выбирают детали, которые «держат» взгляд: отражение света на снегу, окна, следы на дороге. Благодаря этому читатель ощущает мороз, тишину и неторопливое течение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помогает связать внешнее и внутреннее: герой может быть задумчивым, спокойным или немного грустным — и это становится частью описания зимнего часа.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в стихах русских поэтов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снега и метели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вводят метель, снегопад и сугробы, чтобы показать, как меняется пространство к вечеру. Движение снежных хлопьев создаёт ощущение живой зимней картины.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ожидание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нередко связан с дорогой: путь домой, дальний свет, шаги по снегу. Через эти детали передаются размышления, тревога или надежда перед важным событием.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свечи и домашний уют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тёплое окно и свечи помогают почувствовать защищённость дома. Контраст с улицей делает настроение более ярким: снаружи холодно, а внутри спокойно и светло.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выразительные слова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стихотворении наполняют эпитеты, сравнения и звукопись. Звук повторов помогает «услышать» ветер, шорох снега и тишину вечернего часа.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зимнем полотне художники «собирают» вечер из видимых деталей: снег блестит, на улице мерцают фонари, а в окнах появляется тёплый свет. Так холодная тишина становится зримой и понятной.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создают цветовые пятна: улица часто написана холодными тонами, а свет из окон — жёлтым или оранжевым. Благодаря этому заметны сугробы, тёмные силуэты домов и спокойные фигуры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художники показывают зимний вечер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показывает, что улица ощущается холоднее и тише, а дом — светлее и уютнее. Такое распределение признаков помогает почувствовать разницу «снаружи» и «внутри».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сравнение по признакам из описания темы (без привязки к измерениям), 2026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зимний вечер строится на противопоставлении внешнего холода и внутреннего тепла. Именно поэтому настроение меняется, когда человек переходит от улицы к дому.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улицы и дома в зимний вечер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9406" y="119147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1953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1630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28437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помогают описать зимний вечер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«снег», «мороз» сразу задают погоду и ощущение холода. В связке с эпитетами получаются точные картины: «морозный воздух», «белый снег», «хрустящая тишина».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и свет помогают показать, как темнеет небо и оживают улицы. Подходят выражения «тёплый свет окон» и «серебристый свет», чтобы передать мягкое мерцание.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делает рассказ «близким»: читатель видит комнату и чувствует тепло. Уместны формулы «тихий вечер», «уютная комната», «свет из окна», которые поддерживают спокойствие.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сумерки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движение погоды, используют «метель» и «сумерки». Эти слова создают фон для размышлений: когда вокруг темно, особенно заметны шаги, редкие голоса и тишина.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звёзды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объединяет людей и дела, а звёзды и праздник добавляют торжественность и ожидание. Можно сказать: «звёздная тишина», «вечер как праздник» — и образ становится ярче.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картину зримой: «белый снег», «тихий вечер», «тёплое окно». Они помогают быстро почувствовать настроение и понять, какие детали для автора самые важные в этот момент.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описании зимнего вечера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добавляют точность и образность: снег может казаться пушистым, окна — светлыми островками. Олицетворение придаёт природе характер — например, «ветер» и «тишина» словно ведут разговор.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усиливает эффект: шорох снега, скрип сугробов, завывание ветра и редкие шаги создают «музыку» текста. Благодаря звукам читатель будто слышит вечер и ощущает время, которое тянется медленно.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настроения складывается не из одного признака, а из их сочетания: видимость снега, характер света, тишина, ощущение холода и следы на дороге.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шкала значимости по описанию темы (условные значения), 2026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дают снежный покров и свет в окнах: они формируют «внешнюю красоту» и «внутреннее тепло». Остальные элементы дополняют атмосферу и удерживают настроение.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создают настроение зимнего вечера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92" y="1334925"/>
            <a:ext cx="3796667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признаков из описания темы, 2026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вариантов зимнего вечера по ключевым признакам: что происходит вокруг и какое настроение это создаёт.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сезон меняется по погоде и событию: мороз и скрип усиливают бодрость, снег смягчает картину, тишина замедляет время, а праздник делает вечер ярким и общим.
</a:t>
            </a:r>
            <a:endParaRPr lang="en-US" sz="1021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зимнего вечера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помогает увидеть красоту в обычных вещах: в окне, в фонаре, в следах на снегу и в тёплом свете комнаты. Поэтому читателю легче «войти» в текст.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вызывает желание думать и замечать детали. Читая описание зимнего вечера, школьник учится подбирать слова и замечать, как настроение меняется от одного штриха к другому.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используют контраст улицы и дома, чтобы показать внутренние переживания. Когда за окнами темнеет, а внутри тепло, возникает ощущение защиты и одновременно — тихого одиночества.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зимний вечер встречается в рассказах, стихах, описаниях картин и школьных творческих работах. Он даёт тему для сочинений: как люди живут, читают, ждут и радуются.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зимний вечер вдохновляет писателей и читателей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и ожидание праздника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окна в доме загораются одно за другим, и комната будто становится теплее. За стеклом идёт снег, фонари светят ровно, а в коридоре пахнет еловыми ветками. Яркие огоньки на гирлянде превращают ожидание в маленькое праздничное приключение.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гирлянды и долгий свет
</a:t>
            </a:r>
            <a:endParaRPr lang="en-US" sz="1464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Согретые разговоры у стола
</a:t>
            </a:r>
            <a:endParaRPr lang="en-US" sz="1538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на улице темнеет, дома накрывают стол и ставят праздничную посуду. Взрослые обсуждают планы на каникулы, а дети перебирают подарки и ждут, когда можно будет рассказать стихотворение. За окном слышны редкие шаги по снегу и мягкий звон тишины.
</a:t>
            </a:r>
            <a:endParaRPr lang="en-US" sz="105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Елка и первые шаги праздника
</a:t>
            </a:r>
            <a:endParaRPr lang="en-US" sz="140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появляется ёлка, и каждый её свет отражается в оконных стёклах. Снаружи ветер иногда шевелит снежинки, но внутри тепло — слышны разговоры, музыка и тихий смех. Зимний вечер становится началом события, ради которого хочется улыбаться.
</a:t>
            </a:r>
            <a:endParaRPr lang="en-US" sz="1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7931" y="1498328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14361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14361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 для запоминания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«Снег» помогает сразу представить фон: чистые сугробы, отражения света и характер зимней тишины. Можно дополнять эпитетами, чтобы точнее описать, каким он кажется вечером.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«Мороз» задаёт ощущение холода и ясности: морозный воздух чувствуется в движениях и паузах. Это слово удобно для описаний температуры, дыхания и коротких прогулок.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«Фонарь» показывает, как оживает улица в сумерках. Свет от фонаря помогает создать настроение: мерцание, спокойствие, небольшие расстояния до дома и ощущение безопасности.
</a:t>
            </a:r>
            <a:endParaRPr lang="en-US" sz="1052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дом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«Окно» и «дом» соединяют природу и быт. По свету из окна легко понять, что внутри тепло, а «дом» — место общения, чтения и привычных семейных дел.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звёзды, праздник, тепло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звёзды и праздник добавляют образу глубину, а слово «тепло» связывает всё вместе. В одном предложении можно соединить ночь, свет и ожидание — получится цельная картина.
</a:t>
            </a:r>
            <a:endParaRPr lang="en-US" sz="10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— образ красоты, тишины и домашнего тепла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в литературе соединяет холод и тепло, тишину и свет, улицу и дом. Он помогает понимать язык художественных деталей, замечать красоту зимы и ценить спокойные семейные вечера.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2026-05-13T03:43:42Z</dcterms:created>
  <dcterms:modified xsi:type="dcterms:W3CDTF">2026-05-13T03:43:42Z</dcterms:modified>
</cp:coreProperties>
</file>