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4950" y="461297"/>
            <a:ext cx="4209600" cy="4193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4250" y="245775"/>
            <a:ext cx="5200200" cy="5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284250" y="875675"/>
            <a:ext cx="4287600" cy="3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«Купи кипу пик»: весёлая песенка для урока музыки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Слушаем смешные слоги, ловим ритм и поём вместе.
</a:t>
            </a:r>
            <a:endParaRPr lang="en-US" sz="3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6" y="0"/>
            <a:ext cx="4304667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90763" y="543900"/>
            <a:ext cx="3701700" cy="40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рождаются народные смешные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народных песенках и прибаутках короткие слова звучат особенно ярко. Повторы, рифма и звонкие слоги делают их лёгкими для запоминания, а ещё помогают детям с удовольствием произносить и пропевать их вместе.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значит название песни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3401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складывается из трёх коротких частей: «купи», «кипу», «пик». Они звучат похоже и сразу задают быстрый, чёткий ритм, почти как маленький музыкальный узор.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4517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здесь рождается не из сюжета, а из звучания. Повторы слогов и игра согласных с гласными делают название необычным, смешным и легко узнаваемым на слух.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5633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сочетания воспринимаются как звуковая игра. Ребёнок не разбирает длинный смысл, а слышит, как слова перекликаются между собой и превращаются в весёлую цепочку.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83779" y="860300"/>
            <a:ext cx="3138842" cy="344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40175" y="1162575"/>
            <a:ext cx="2350500" cy="28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Чёткие повторяющиеся звуки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особенно заметны согласные к и п, а также гласные и и у. Они легко соединяются, поэтому слоги звучат ясно и звонко, будто выстраиваются один за другим.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340175" y="138398"/>
            <a:ext cx="8549100" cy="6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как звуковые кубики
</a:t>
            </a:r>
            <a:endParaRPr lang="en-US" sz="2800" dirty="0"/>
          </a:p>
        </p:txBody>
      </p:sp>
      <p:sp>
        <p:nvSpPr>
          <p:cNvPr id="8" name="Text 3"/>
          <p:cNvSpPr txBox="1"/>
          <p:nvPr/>
        </p:nvSpPr>
        <p:spPr>
          <a:xfrm>
            <a:off x="6509902" y="1162575"/>
            <a:ext cx="2350500" cy="28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для запоминания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материал удобно показать через кубики, карточки со слогами или буквенную дорожку. Тогда дети видят, как из простых звуков складывается смешная и запоминающаяся песенка.
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песня быстро запоминается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335400" y="2036665"/>
            <a:ext cx="22500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слова не перегружают слух. Ребёнок успевает уловить каждый слог и легко подхватывает следующий, поэтому текст быстро становится знакомым.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447000" y="3061465"/>
            <a:ext cx="22500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работают как подсказки. Когда один и тот же звуковой рисунок возвращается снова, память удерживает его без усилия, а внимание остаётся включённым.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558600" y="2036665"/>
            <a:ext cx="22500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Ясный ритм помогает не сбиваться. Для детей 8–10 лет такая песня похожа на игру, где можно смело повторять слоги и радоваться точному попаданию в темп.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Народный характер песенки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1015875" y="1361350"/>
            <a:ext cx="61227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песне чувствуется фольклорная простота: короткие строки, повторяемость и шутливый тон. Такие тексты легко передавать на слух и приятно произносить хором.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1015875" y="2651846"/>
            <a:ext cx="61227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народной традиции часто важнее само звучание слова, чем длинный рассказ. Поэтому песенка напоминает прибаутку, где смешно и интересно слушать каждый слог.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1015875" y="3951526"/>
            <a:ext cx="61227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этом она звучит современно и понятно школьникам. Живой ритм, короткая форма и игривая интонация делают её удобной для урока музыки.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1625" y="1419502"/>
            <a:ext cx="2009700" cy="19233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53150" y="1419502"/>
            <a:ext cx="2009700" cy="19233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42950" y="481300"/>
            <a:ext cx="8258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музыка помогает словам двигаться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981075" y="3495675"/>
            <a:ext cx="31719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будто подпрыгивают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В. Усачёвой делает цепочки слогов лёгкими и ровными. Их хочется произносить не медленно, а как будто в маленьком прыжке. Поэтому песенка звучит бодро и очень живо.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972050" y="3495675"/>
            <a:ext cx="31719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ведёт вперёд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ритм ясен, каждое слово встаёт на своё место. Слог за слогом выстраиваются в спокойную, но весёлую дорожку, и слушатель легко угадывает следующий шаг мелодии.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4229" y="1239180"/>
            <a:ext cx="212117" cy="2121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06533" y="2792871"/>
            <a:ext cx="212117" cy="21211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45633" y="1239180"/>
            <a:ext cx="212117" cy="212117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развивает эта песня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546450" y="1562878"/>
            <a:ext cx="2179623" cy="16502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Дикция
</a:t>
            </a:r>
            <a:pPr algn="l" indent="0" marL="0">
              <a:lnSpc>
                <a:spcPct val="100000"/>
              </a:lnSpc>
              <a:buNone/>
            </a:pPr>
            <a:r>
              <a:rPr lang="en-US" sz="84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2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учит произносить похожие слоги отчётливо. Звонкие согласные и короткие формы помогают не смазывать слова и говорить яснее.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3485557" y="3114845"/>
            <a:ext cx="2179623" cy="16502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Слуховое внимание
</a:t>
            </a:r>
            <a:pPr algn="l" indent="0" marL="0">
              <a:lnSpc>
                <a:spcPct val="100000"/>
              </a:lnSpc>
              <a:buNone/>
            </a:pPr>
            <a:r>
              <a:rPr lang="en-US" sz="84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2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учится замечать разницу между близкими звуками и удерживать её в памяти. Это полезно для точного пения и внимательного слушания.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424654" y="1562878"/>
            <a:ext cx="2179623" cy="16502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Чувство ритма
</a:t>
            </a:r>
            <a:pPr algn="l" indent="0" marL="0">
              <a:lnSpc>
                <a:spcPct val="100000"/>
              </a:lnSpc>
              <a:buNone/>
            </a:pPr>
            <a:r>
              <a:rPr lang="en-US" sz="84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2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и ровный темп помогают не сбиваться. Песня поддерживает уверенность: смешные слоги легче петь, когда ритм ведёт вперёд.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350" y="1428571"/>
            <a:ext cx="8181300" cy="32287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81350" y="448450"/>
            <a:ext cx="8181300" cy="8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устроено звучание песни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повтор слогов создаёт цепочку звуковой игры.
</a:t>
            </a:r>
            <a:endParaRPr lang="en-US" sz="2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Смешное звучание без длинного сюжета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3401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песне почти нет героев и событий. Зато есть яркий звуковой рисунок, который сразу привлекает внимание и делает прослушивание похожим на игру.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4517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Весёлый эффект рождается из необычных сочетаний слогов. Повторы звучат как шутка, поэтому песня запоминается не историей, а самим звучанием.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5633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очень похоже на детский фольклор. Здесь важнее всего игра со словами, звуками и ритмом, а не длинный рассказ с подробностями.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56" y="73225"/>
            <a:ext cx="4617487" cy="5008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190475" y="1661443"/>
            <a:ext cx="3522300" cy="14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звучит легко и озорно, будто весёлый прыжок через лужу. Её короткие слоги создают улыбчивое настроение и сразу вовлекают слушателя в игру.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5190475" y="3278002"/>
            <a:ext cx="3522300" cy="14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звучании есть чуть-чуть дразнилки, но без злости: как звонкий колокольчик или бодрый бубен. Такой характер хочется повторять вместе с классом.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4713350" y="228800"/>
            <a:ext cx="3999600" cy="10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песни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483000" y="389600"/>
            <a:ext cx="81780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Чёткое исполнение и выразительная речь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721060" y="1381869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важно произносить каждый слог отчётливо, чтобы слова не сливались. Тогда повторяющиеся звуки звучат ясно и помогают удерживать ритм.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900132" y="1381869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нужно держать одинаковый темп. Если не спешить и не замедляться, цепочка слогов получается ровной, а песня — собранной и уверенной.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721060" y="3042344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Особую выразительность дают короткие паузы и точные ударения. Они подчёркивают смешные места текста и делают каждое повторение заметнее для слуха.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900132" y="3042344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Наконец, важно петь дружно и легко, почти с улыбкой. Такое звучание помогает передать шутливый характер песни и делает исполнение живым.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5400" y="4206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устным народным творчеством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40325" y="30385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Игровая устная традиция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Подобные тексты возникали как прибаутки и напевки, которые легко произносить вслух и приятно повторять в игре.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698437" y="30385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81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звучание
</a:t>
            </a:r>
            <a:pPr algn="ctr" indent="0" marL="0">
              <a:lnSpc>
                <a:spcPct val="100000"/>
              </a:lnSpc>
              <a:buNone/>
            </a:pPr>
            <a:r>
              <a:rPr lang="en-US" sz="59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8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музыке эта традиция получила новую жизнь: короткая народная игра превратилась в песню, понятную современным детям и удобную для пения в классе.
</a:t>
            </a:r>
            <a:endParaRPr lang="en-US" sz="1381" dirty="0"/>
          </a:p>
        </p:txBody>
      </p:sp>
      <p:sp>
        <p:nvSpPr>
          <p:cNvPr id="10" name="Text 4"/>
          <p:cNvSpPr txBox="1"/>
          <p:nvPr/>
        </p:nvSpPr>
        <p:spPr>
          <a:xfrm>
            <a:off x="2018700" y="10348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на слух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запоминали без книги: взрослые и дети подхватывали смешные слова, а потом могли менять их по-своему, сохраняя общий шутливый тон.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3088" y="1940423"/>
            <a:ext cx="343500" cy="305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81713" y="1925990"/>
            <a:ext cx="334200" cy="334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01038" y="1955690"/>
            <a:ext cx="343500" cy="2748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225013" y="1955690"/>
            <a:ext cx="343500" cy="2748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песня полезна на уроке музыки и чтения
</a:t>
            </a:r>
            <a:endParaRPr lang="en-US" sz="2800" dirty="0"/>
          </a:p>
        </p:txBody>
      </p:sp>
      <p:sp>
        <p:nvSpPr>
          <p:cNvPr id="13" name="Text 2"/>
          <p:cNvSpPr txBox="1"/>
          <p:nvPr/>
        </p:nvSpPr>
        <p:spPr>
          <a:xfrm>
            <a:off x="509600" y="2454840"/>
            <a:ext cx="1855200" cy="18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Замечать буквы и звуки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слоги помогают внимательнее вслушиваться в состав слова и быстрее узнавать знакомые буквы в звучащем тексте.
</a:t>
            </a:r>
            <a:endParaRPr lang="en-US" sz="1500" dirty="0"/>
          </a:p>
        </p:txBody>
      </p:sp>
      <p:sp>
        <p:nvSpPr>
          <p:cNvPr id="14" name="Text 3"/>
          <p:cNvSpPr txBox="1"/>
          <p:nvPr/>
        </p:nvSpPr>
        <p:spPr>
          <a:xfrm>
            <a:off x="2633575" y="2454840"/>
            <a:ext cx="1855200" cy="18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Чувствовать ритм речи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слоги удобно пропевать в одном темпе, поэтому дети легче улавливают ритмический рисунок и начинают говорить более ровно.
</a:t>
            </a:r>
            <a:endParaRPr lang="en-US" sz="1500" dirty="0"/>
          </a:p>
        </p:txBody>
      </p:sp>
      <p:sp>
        <p:nvSpPr>
          <p:cNvPr id="15" name="Text 4"/>
          <p:cNvSpPr txBox="1"/>
          <p:nvPr/>
        </p:nvSpPr>
        <p:spPr>
          <a:xfrm>
            <a:off x="4757550" y="2454840"/>
            <a:ext cx="1855200" cy="18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Тренировать дикцию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Чёткое произношение смешных сочетаний звуков помогает не смазывать слова и делает речь яснее даже в быстром повторе.
</a:t>
            </a:r>
            <a:endParaRPr lang="en-US" sz="1500" dirty="0"/>
          </a:p>
        </p:txBody>
      </p:sp>
      <p:sp>
        <p:nvSpPr>
          <p:cNvPr id="16" name="Text 5"/>
          <p:cNvSpPr txBox="1"/>
          <p:nvPr/>
        </p:nvSpPr>
        <p:spPr>
          <a:xfrm>
            <a:off x="6881525" y="2454840"/>
            <a:ext cx="1855200" cy="18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Петь и читать вместе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подходит для хорового повторения, коротких разминок и простых игр, где весь класс включается сразу и действует дружно.
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9750" y="924297"/>
            <a:ext cx="1790700" cy="17137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4500" y="924297"/>
            <a:ext cx="1790700" cy="171375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42950" y="224125"/>
            <a:ext cx="8258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шутка в школьной песне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1343025" y="3318590"/>
            <a:ext cx="27432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Смешная цепочка слогов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основе песни лежит старая словесная игра, где важнее не сюжет, а звучание. Короткие слоги легко перекатываются один в другой и создают образ весёлой ленты, которая тянется через всю мелодию.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057775" y="3318590"/>
            <a:ext cx="27432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фольклора к уроку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В. Усачёвой бережно подхватывает народную шутку и делает её удобной для школьного исполнения. Так старинная игра со словами становится понятной второклассникам и превращается в живую песню для класса.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350" y="1428571"/>
            <a:ext cx="8181300" cy="32287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81350" y="448450"/>
            <a:ext cx="8181300" cy="8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звука к улыбке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повтор слогов и точный ритм постепенно превращают простое звучание в весёлую игровую песенку.
</a:t>
            </a:r>
            <a:endParaRPr lang="en-US" sz="2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песня нравится и детям, и взрослым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335400" y="2036665"/>
            <a:ext cx="22500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Детям она кажется игрой: короткие слоги легко подхватывать, а смешные повторы сразу вызывают улыбку и желание спеть ещё раз.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447000" y="3061465"/>
            <a:ext cx="22500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Взрослые слышат в ней точную музыкальную форму. Простые слова соединяются с ясным ритмом и создают маленькую, но очень аккуратную звуковую загадку.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558600" y="2036665"/>
            <a:ext cx="22500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запоминается быстро, потому что не требует длинного сюжета. Она радует своей краткостью, живым народным характером и чистым звучанием.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00"/>
            <a:ext cx="3235800" cy="476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песни в детском репертуаре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3688300" y="138400"/>
            <a:ext cx="2367600" cy="13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музыки
</a:t>
            </a:r>
            <a:pPr algn="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Песню удобно разучивать в классе: короткий текст помогает быстро включить всех детей в пение и сразу настроиться на общий ритм.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617950" y="1894200"/>
            <a:ext cx="2367600" cy="13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Речевая разминка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чтением или разговорной работой такие слоги помогают разогреть артикуляцию, сделать речь более чёткой и собрать внимание.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688300" y="3650000"/>
            <a:ext cx="2367600" cy="13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праздник
</a:t>
            </a:r>
            <a:pPr algn="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небольшом выступлении песенка звучит особенно ярко: её легко запомнить, легко повторить хором и приятно слушать вместе.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50475" y="657317"/>
            <a:ext cx="4438800" cy="433476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песни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13236" y="1009059"/>
            <a:ext cx="3532800" cy="14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 песне много повторов и созвучий. Они делают текст цепким, а ритм — упругим и запоминающимся. Слова будто перекликаются друг с другом.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553998" y="3168959"/>
            <a:ext cx="3532800" cy="14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Её характер народный и игровой. Песня не рассказывает длинную историю, а создаёт шутливое настроение, где звук становится главным героем.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500" y="1333500"/>
            <a:ext cx="6857100" cy="3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маленькая песня с большим характером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«Купи кипу пик» показывает, как игра со звуками может стать настоящей музыкой. В ней важно слушать, повторять и улыбаться вместе, поэтому она так хорошо подходит для урока во втором классе.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2026-05-24T19:03:38Z</dcterms:created>
  <dcterms:modified xsi:type="dcterms:W3CDTF">2026-05-24T19:03:38Z</dcterms:modified>
</cp:coreProperties>
</file>