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людей просто, точно и по-английски.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Describing yourself and other people: урок английского языка в 6 классе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9126" y="142875"/>
            <a:ext cx="4051598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помогает говорить о людях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описания нужны при знакомстве, в школе, в рассказах о семье и друзьях, а также при чтении анкет и коротких текстов.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информация: что называют в начале описания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описание начинают с самого простого: имени и возраста. Эти данные сразу помогают понять, о ком идёт речь, и задают основу для дальнейшего рассказа о человеке.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школа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важно назвать класс, а иногда и школу или страну. Такие детали делают самопрезентацию понятной и показывают, в какой среде живёт и учится человек.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семье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рассказать о близком человеке, называют его роль в семье: brother, sister, mother, father. Это помогает быстро показать связь между людьми и уточнить, о ком именно идёт речь.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подойдут короткие модели: My name is Sam. I am 12 years old. I am in Grade 6. Они звучат естественно и легко запоминаются.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знать слова name, age, country, class, family member. Они часто встречаются в заданиях и помогают построить короткий, связный текст без лишних сложностей.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лица и основные слова о внешности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66900" y="1823149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волосы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описании внешности называют eyes и hair. Именно эти слова первыми помогают выделить человека, особенно если добавить цвет глаз или тип волос.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051928" y="1823149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его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face, nose, mouth и ears позволяют описывать лицо точнее. Даже несколько простых признаков делают человека узнаваемым и помогают отличить его от других.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3887081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часто встречаются blue eyes, curly hair, round face и small nose. Такие сочетания удобны тем, что их можно сразу использовать в коротком предложении.
</a:t>
            </a:r>
            <a:endParaRPr lang="en-US" sz="1138" dirty="0"/>
          </a:p>
        </p:txBody>
      </p:sp>
      <p:sp>
        <p:nvSpPr>
          <p:cNvPr id="15" name="Text 5"/>
          <p:cNvSpPr txBox="1"/>
          <p:nvPr/>
        </p:nvSpPr>
        <p:spPr>
          <a:xfrm>
            <a:off x="5710172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4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big, small, long, short, curly и straight помогают уточнить внешность. Они делают описание не только правильным, но и более живым и конкретным.
</a:t>
            </a:r>
            <a:endParaRPr lang="en-US" sz="1138" dirty="0"/>
          </a:p>
        </p:txBody>
      </p:sp>
      <p:sp>
        <p:nvSpPr>
          <p:cNvPr id="16" name="Text 6"/>
          <p:cNvSpPr txBox="1"/>
          <p:nvPr/>
        </p:nvSpPr>
        <p:spPr>
          <a:xfrm>
            <a:off x="7511475" y="1823695"/>
            <a:ext cx="13710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первых текстов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особенно важна в 6 классе, потому что с её помощью легко составить первые простые предложения о человеке и понять короткое описание в учебнике.
</a:t>
            </a:r>
            <a:endParaRPr lang="en-US" sz="11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08578"/>
            <a:ext cx="3287100" cy="13438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внешности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полезные противопоставления, которые помогают быстро выбрать точное слово для описания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пары помогают запоминать лексику и быстрее строить точные описания без повторов.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лексики по теме «Describing people»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люди описывают чаще всего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описание начинается с заметных внешних признаков, а затем дополняется характером и небольшими деталями.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 характер дают основу описания, а одежда, интересы и привычки делают его точнее.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условное распределение для наглядности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593099"/>
            <a:ext cx="432900" cy="43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340791"/>
            <a:ext cx="432900" cy="34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53992"/>
            <a:ext cx="432900" cy="346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характера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подходит для человека, который добрый и внимательный к другим. Его можно использовать, когда говорят о друзьях, родственниках и одноклассниках.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 описывает человека, с которым легко общаться и который хорошо относится к людям. Такое слово часто встречается в коротких рассказах о школьных друзьях.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Clever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Clever говорят о том, кто быстро понимает задания и умеет решать задачи. Это слово хорошо подходит для описания способного и сообразительного ученика.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Funny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Funny помогает показать, что человек умеет поднимать настроение и любит шутить. Это одно из самых понятных слов для описания приятного характера.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Shy and polite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Shy и polite часто используются вместе с уточнениями very, quite или sometimes. Такие слова помогают описать не только черты характера, но и то, как человек ведёт себя в общении.
</a:t>
            </a:r>
            <a:endParaRPr lang="en-US" sz="10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построения описания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помогает составить короткий и связный рассказ из нескольких предложений.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детали образа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школьный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мальчика простой школьный стиль: blue jeans, a white T-shirt and a dark jacket. Его одежда выглядит casual, поэтому описание сразу звучит конкретно и легко представляется. Такой образ удобно использовать, когда нужно показать обычный день в школе.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школьная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одета в uniform: a blue skirt, a white shirt and black shoes. Небольшие детали, такие как a striped tie or a neat jacket, делают портрет точнее и помогают отличить её от других учеников.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прогулке ребёнок может быть в trainers, a bright jumper and jeans. Такие слова особенно полезны, когда нужно описать человека не по лицу, а по тому, как он выглядит в повседневной жизни.
</a:t>
            </a:r>
            <a:endParaRPr lang="en-US" sz="11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описания: be и have got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be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be используют, когда говорят о возрасте, росте и характере: She is tall. He is 12 years old. These sentences are короткие и очень удобные для начинающих.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have got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помогает описывать внешние признаки: She has got brown eyes. He has got short hair. Эта модель особенно полезна, когда нужно назвать части тела или детали внешности.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нескольких людей говорят: They are friendly. They have got blue eyes. Такие формы помогают описывать не только одного человека, но и группу, например classmates or friends.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чаще связан с состоянием и качеством, а have got — с тем, что человек имеет. Если помнить эту разницу, проще строить правильные предложения о людях.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19883" y="2070000"/>
            <a:ext cx="4737333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для описания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шаблоны помогают быстро составить короткое описание человека и не терять главные признаки.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охватывают внешность, характер и одежду, поэтому по ним легко строить короткий связный рассказ без сложных конструкций.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 для 6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признаки в описании людей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противопоставления помогают быстрее находить нужное слово и избегать повторов в устной речи.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важны все группы признаков: они дают удобную опору для сравнения людей и первых ответов на уроке.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лексики темы урока, 6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людей на английском языке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than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 употребляется, когда сравнивают двух людей по одному признаку. Оно помогает показать разницу в росте, характере, возрасте или внешности: My sister is taller than me.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more и less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More и less используют с качествами, которые сравнивают по степени. Например, Tom is more outgoing than Ben, а этот способ особенно удобен для описания характера и привычек.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the same as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same as показывает сходство, а не различие. Anna is the same age as her cousin, and they have got the same hair colour or the same hobby.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делает описание точнее и живее, потому что помогает не только назвать признак, но и показать, чем один человек отличается от другого.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друг из 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is 12 years old and has got short brown hair. He is kind, funny and very good at English. After school he likes football, so he often talks about matches and training.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Одноклассница, которую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is a friendly girl with green eyes and a small smile. She is a little shy, but she always helps others. At break time she likes reading and listening to music.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описание друга или одноклассника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531" y="1896175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7169" y="19219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181" y="1896175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019" y="35382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293" y="35285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членов семьи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06582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 папа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807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роли в семье и одного-двух признаков. My mum is friendly, and my dad has got short hair. Так описание сразу становится понятным и естественным.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049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 дедушка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972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старших членах семьи часто говорят с теплом и уважением. My grandmother is kind and calm, and my grandfather is serious but helpful.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54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 или сестра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3777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братьев и сестёр удобно добавить возраст, внешность и характер. My brother is very active, and my sister is kind and clever, so each человек легко отличается от других.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1065823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Двоюродные родственники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58075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Cousin помогает рассказать о расширенной семье. My cousin is the same age as me and has got dark hair, so его легко описать в нескольких коротких предложениях.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883098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рассказ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3375350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описание звучало связно, добавляйте не только имена, но и привычки, интересы или общий признак. Тогда рассказ о семье получится живым и личным.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сбора информации о человеке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вопросы помогают собрать полное описание для устного или письменного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97397"/>
            <a:ext cx="3287100" cy="15662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для связного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помогают соединять короткие предложения и делают описание плавным, понятным и более естественным.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связки заметно улучшают мини-текст: они показывают связь между признаками, причинами и противопоставлением.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 для 6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описании людей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have got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 в форме глагола. He have got blue eyes — неверно, потому что в третьем лице нужно He has got blue eyes.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be и have got
</a:t>
            </a:r>
            <a:pPr algn="l" indent="0" marL="0">
              <a:lnSpc>
                <a:spcPct val="100000"/>
              </a:lnSpc>
              <a:buNone/>
            </a:pPr>
            <a:r>
              <a:rPr lang="en-US" sz="5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используют для возраста, характера и общего состояния, а have got — для части тела и внешности. Поэтому She is has long hair звучит неправильно.
</a:t>
            </a:r>
            <a:endParaRPr lang="en-US" sz="1244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важно соблюдать обычный порядок слов в предложении. Сначала идёт подлежащее, потом глагол, затем признак: My friend is kind.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одних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всё время повторять один и тот же прилагательный, текст становится беднее. Лучше чередовать слова и добавлять новые детали: hair, eyes, clothes, hobbies.
</a:t>
            </a:r>
            <a:endParaRPr lang="en-US" sz="12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описание сильным и понятным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описание не перегружено: в нём есть несколько точных слов, один признак сравнения и деталь, которая помогает представить человека.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большую роль играют точные прилагательные и детали, а сравнение делает рассказ более выразительным и запоминающимся.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критериев описания человека в теме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описывать себя и других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можете назвать человека, описать его внешность и характер, добавить одежду, интересы и сравнение. Простые, точные фразы помогают рассказать о себе, друге или семье уверенно и понятно.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2026-05-30T18:57:20Z</dcterms:created>
  <dcterms:modified xsi:type="dcterms:W3CDTF">2026-05-30T18:57:20Z</dcterms:modified>
</cp:coreProperties>
</file>