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Kunst als Thema im Deutschunterricht der 11. Klasse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Kunst verbindet Sprache, Kultur und историю в одном учебном формате.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искусство важно на уроках немецкого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искусства помогает читать тексты, описывать изображения и уверенно участвовать в обсуждениях. Она расширяет словарный запас, развивает культурную ориентированность и готовит к устным и письменным заданиям экзаменационного уровня.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925" y="1358413"/>
            <a:ext cx="891000" cy="79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1187" y="1317463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05799" y="1317313"/>
            <a:ext cx="874200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9662" y="1358413"/>
            <a:ext cx="891000" cy="79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01950" y="1398013"/>
            <a:ext cx="891000" cy="712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Wortschatz zum Thema Kunst auf Deutsch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495125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художника
</a:t>
            </a:r>
            <a:pPr algn="ctr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malen, zeichnen, gestalten, darstellen, betrachten, bewerten и interpretieren помогают точно описывать процесс создания и анализа произведения на немецком языке.
</a:t>
            </a:r>
            <a:endParaRPr lang="en-US" sz="1213" dirty="0"/>
          </a:p>
        </p:txBody>
      </p:sp>
      <p:sp>
        <p:nvSpPr>
          <p:cNvPr id="15" name="Text 2"/>
          <p:cNvSpPr txBox="1"/>
          <p:nvPr/>
        </p:nvSpPr>
        <p:spPr>
          <a:xfrm>
            <a:off x="2175438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существительные
</a:t>
            </a:r>
            <a:pPr algn="ctr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das Bild, die Farbe, die Form, die Linie, der Stil, das Motiv, die Perspektive и das Werk образуют основу описания любого художественного объекта.
</a:t>
            </a:r>
            <a:endParaRPr lang="en-US" sz="1325" dirty="0"/>
          </a:p>
        </p:txBody>
      </p:sp>
      <p:sp>
        <p:nvSpPr>
          <p:cNvPr id="16" name="Text 3"/>
          <p:cNvSpPr txBox="1"/>
          <p:nvPr/>
        </p:nvSpPr>
        <p:spPr>
          <a:xfrm>
            <a:off x="38553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для анализа
</a:t>
            </a:r>
            <a:pPr algn="ctr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характеристики работ часто используют abstrakt, realistisch, modern, traditionell, bunt, monochrom, expressiv и symbolisch, чтобы передать стиль и впечатление.
</a:t>
            </a:r>
            <a:endParaRPr lang="en-US" sz="1222" dirty="0"/>
          </a:p>
        </p:txBody>
      </p:sp>
      <p:sp>
        <p:nvSpPr>
          <p:cNvPr id="17" name="Text 4"/>
          <p:cNvSpPr txBox="1"/>
          <p:nvPr/>
        </p:nvSpPr>
        <p:spPr>
          <a:xfrm>
            <a:off x="55579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сочетания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выражения ein Werk analysieren, ein Bild beschreiben, eine Aussage deuten und eine Ausstellung besuchen. Они делают ответ связным и учебно точным.
</a:t>
            </a:r>
            <a:endParaRPr lang="en-US" sz="1222" dirty="0"/>
          </a:p>
        </p:txBody>
      </p:sp>
      <p:sp>
        <p:nvSpPr>
          <p:cNvPr id="18" name="Text 5"/>
          <p:cNvSpPr txBox="1"/>
          <p:nvPr/>
        </p:nvSpPr>
        <p:spPr>
          <a:xfrm>
            <a:off x="72605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интерпретации
</a:t>
            </a:r>
            <a:pPr algn="ctr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für eine Aussage stehen, eine Wirkung erzeugen и einen Eindruck vermitteln помогают переходить от простого описания к осмысленной интерпретации произведения.
</a:t>
            </a:r>
            <a:endParaRPr lang="en-US" sz="1241" dirty="0"/>
          </a:p>
        </p:txBody>
      </p:sp>
      <p:sp>
        <p:nvSpPr>
          <p:cNvPr id="19" name="Text 6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9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Wichtige Kunstepochen und ihre deutschen Bezeichnungen
</a:t>
            </a:r>
            <a:endParaRPr lang="en-US" sz="2229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движение от порядка и религиозной символики к эксперименту, индивидуальности и художественной свободе.
</a:t>
            </a:r>
            <a:endParaRPr lang="en-US" sz="1556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Общепринятая хронология истории искусства; учебная сводка по эпохам.
</a:t>
            </a:r>
            <a:endParaRPr lang="en-US" sz="1434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эпоха меняет не только форму искусства, но и способы видеть человека, природу и общество.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Deutsche Kunst im Mittelalter und in der Gotik
</a:t>
            </a:r>
            <a:endParaRPr lang="en-US" sz="1767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средневековом немецкоязычном мире важнейшую роль играли церковная живопись, книжная миниатюра и витражи. Они передавали религиозные сюжеты через образ и символ.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Кирпичи, стекло и рукописи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Кёльнский собор стал ярким знаком готики. Его высокие арки, свет и вертикаль создают торжественное впечатление и подчёркивают духовный смысл архитектуры.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Готика как язык веры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Renaissance und der neue Blick auf den Menschen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эпоху Возрождения усилился интерес к науке, анатомии и точной передаче пространства. Художник всё чаще воспринимался как образованный исследователь, а не только ремесленник.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Альбрехт Дюрер соединил итальянские художественные импульсы с немецкой тщательностью и теоретическим мышлением. Его работы демонстрируют перспективу, пропорцию и внимательное наблюдение за природой.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Автопортреты, ксилографии и гравюры Дюрера показывают нового героя искусства — личность, способную мыслить, анализировать и осознанно строить изображение.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313826"/>
            <a:ext cx="4048200" cy="11013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4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Wichtige Künstler und Kunstorte im deutschsprachigen Raum
</a:t>
            </a:r>
            <a:endParaRPr lang="en-US" sz="2154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искусства немецкоязычного пространства; общеизвестные культурные факты.
</a:t>
            </a:r>
            <a:endParaRPr lang="en-US" sz="1363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художники и художественные центры отражают разные эпохи и эстетические идеи.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связывает личные фигуры и институции: от художника-новатора до школы, изменившей язык дизайна и архитектуры.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Albrecht Dürer als zentrale Figur der deutschen Kunstgeschichte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Альбрехт Дюрер (1471–1528) считается одной из ключевых фигур немецкого Возрождения. Он работал как живописец, рисовальщик, график и автор художественных трактатов.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известные работы, включая «Ritter, Tod und Teufel», «Melencolia I» и «Betende Hände», соединяют точность наблюдения, математическое мышление и выдающееся мастерство исполнения.
</a:t>
            </a:r>
            <a:endParaRPr lang="en-US" sz="1791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Kunst beschreiben: nützliche Satzmuster auf Deutsch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можно с нейтральной формулы: «Auf dem Bild sieht man…». Затем удобно указать, что находится на переднем и заднем плане, чтобы выстроить логичное описание.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важно передать визуальное впечатление: «Die Farben wirken…» или «Das Werk vermittelt den Eindruck von…». Такие обороты помогают связать наблюдение с оценкой.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анализа полезны термины der Vordergrund, der Hintergrund, die Komposition, die Perspektive, der Kontrast и die Lichtwirkung. Они делают ответ точным и профессиональным.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Завершать стоит интерпретацией: «Das Motiv könnte symbolisch für … stehen». Эта модель помогает перейти от описания к обоснованному толкованию.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man ein Kunstwerk auf Deutsch analysiert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от первого впечатления к аргументированной интерпретации.
</a:t>
            </a:r>
            <a:endParaRPr lang="en-US" sz="1557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bei der Wahrnehmung von Kunst eine Rolle spielt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форма задают первое впечатление, а культурный и исторический контекст определяют, как именно оно будет истолковано.
</a:t>
            </a:r>
            <a:endParaRPr lang="en-US" sz="1654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теме восприятия искусства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произведения зависит не только от его внешнего вида, но и от знаний зрителя, которые помогают увидеть смысл глубже.
</a:t>
            </a:r>
            <a:endParaRPr lang="en-US" sz="151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Deutsche Kunst im 19. und 20. Jahrhundert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265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 — романтизм
</a:t>
            </a:r>
            <a:pPr algn="l" indent="0" marL="0">
              <a:lnSpc>
                <a:spcPct val="100000"/>
              </a:lnSpc>
              <a:buNone/>
            </a:pPr>
            <a:r>
              <a:rPr lang="en-US" sz="56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обращаются к природе, внутреннему миру человека и теме одиночества. Картины становятся не только изображением мира, но и выражением чувства.
</a:t>
            </a:r>
            <a:endParaRPr lang="en-US" sz="1295" dirty="0"/>
          </a:p>
        </p:txBody>
      </p:sp>
      <p:sp>
        <p:nvSpPr>
          <p:cNvPr id="11" name="Text 3"/>
          <p:cNvSpPr txBox="1"/>
          <p:nvPr/>
        </p:nvSpPr>
        <p:spPr>
          <a:xfrm>
            <a:off x="24532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Каспер Давид Фридрих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пейзажи стали символом романтизма в немецком искусстве. В них природа показана как пространство размышления, тишины и духовного поиска.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799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 — экспрессионизм и дадаизм
</a:t>
            </a:r>
            <a:pPr algn="l" indent="0" marL="0">
              <a:lnSpc>
                <a:spcPct val="100000"/>
              </a:lnSpc>
              <a:buNone/>
            </a:pPr>
            <a:r>
              <a:rPr lang="en-US" sz="53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направления отказываются от спокойной передачи действительности. Цвет, форма и композиция становятся более резкими, а художественный язык — смелым и экспериментальным.
</a:t>
            </a:r>
            <a:endParaRPr lang="en-US" sz="1227" dirty="0"/>
          </a:p>
        </p:txBody>
      </p:sp>
      <p:sp>
        <p:nvSpPr>
          <p:cNvPr id="13" name="Text 5"/>
          <p:cNvSpPr txBox="1"/>
          <p:nvPr/>
        </p:nvSpPr>
        <p:spPr>
          <a:xfrm>
            <a:off x="65066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Bauhaus и модернизм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Bauhaus соединяет искусство, дизайн и архитектуру, а абстрактная живопись развивает свободную форму. Искусство всё чаще выражает идею, а не только внешний облик предмета.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выставки в немецкоязычном пространстве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как хранители оригиналов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 и Нойе Пинакотеки в Мюнхене показывают, как музей может одновременно сохранять прошлое и вести диалог с настоящим. Здесь особенно заметна роль подлинника: именно он позволяет увидеть технику, цвет и замысел художника без посредников.
</a:t>
            </a:r>
            <a:endParaRPr lang="en-US" sz="1167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Выставка как встреча с разными эпохами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Штедел-музей во Франкфурте-на-Майне и Музей Людвига в Кёльне известны коллекциями, где рядом оказываются произведения разных столетий. Такое соседство помогает сравнивать стили, замечать изменения в образе человека и видеть развитие художественного языка.
</a:t>
            </a:r>
            <a:endParaRPr lang="en-US" sz="1095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в городском пространстве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Гамбургская художественная галерея, а также крупные собрания в Вене и Берлине делают искусство частью повседневной жизни города. Временные выставки, образовательные программы и публичные залы привлекают не только специалистов, но и школьников, туристов и семьи.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Von traditioneller Kunst zu digitaler Kunst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виды искусства сильнее связаны с уникальностью и мастерством руки, а цифровые — с доступностью, скоростью и интерактивностью.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теме традиционной и цифровой художественной практики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изменила не только инструменты, но и способ общения зрителя с произведением: аудитория стала активным участником процесса.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Moderne Kunst, Avantgarde und Experiment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Авангард XX века сознательно нарушал привычные правила, чтобы расширить границы художественного языка. Для него было важно не повторять реальность, а создавать новый способ видеть мир.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Кубизм показал предмет одновременно с нескольких сторон, а экспрессионизм усилил цвет и жест, чтобы передать эмоциональное напряжение. Оба направления изменили представление о форме и выразительности.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Сюрреализм опирался на сон, случай и подсознание, а в немецком контексте особенно значимы экспрессионизм и Bauhaus. Они связали искусство с архитектурой, дизайном и новой культурой модерна.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Bauhaus: Kunst, Design und Funktion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525550" y="1331800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Bauhaus, основанный в 1919 году Вальтером Гропиусом, объединил художественное мышление, ремесло и промышленное производство. Его задача состояла в том, чтобы сделать форму ясной, а предмет — удобным и современным.
</a:t>
            </a:r>
            <a:endParaRPr lang="en-US" sz="1628" dirty="0"/>
          </a:p>
        </p:txBody>
      </p:sp>
      <p:sp>
        <p:nvSpPr>
          <p:cNvPr id="8" name="Text 2"/>
          <p:cNvSpPr txBox="1"/>
          <p:nvPr/>
        </p:nvSpPr>
        <p:spPr>
          <a:xfrm>
            <a:off x="525600" y="3143668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работала в Веймаре, Дессау и позднее в Берлине. Её влияние заметно в архитектуре, мебели, шрифте и предметном дизайне, где красота понимается через простоту, логику и пользу.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6088" y="1230400"/>
            <a:ext cx="3786475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 техники в искусстве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и техника определяют не только внешний вид, но и характер художественного высказывания: от материальной прочности до цифровой изменчивости.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техникам изобразительного искусства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материалов помогает увидеть, как техника влияет на выразительность и восприятие произведения.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man ein Kunstwerk im Unterricht interpretiert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выстроена от наблюдения к обоснованной интерпретации.
</a:t>
            </a:r>
            <a:endParaRPr lang="en-US" sz="157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581" y="1376750"/>
            <a:ext cx="573038" cy="65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2475" y="1376750"/>
            <a:ext cx="654900" cy="65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1050" y="1433240"/>
            <a:ext cx="677400" cy="541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8700" y="1433240"/>
            <a:ext cx="677400" cy="541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Кunst und Alltag heutiger Jugendlicher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9800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образы в лентах и сторис формируют повседневное представление о стиле, цвете и композиции. Подростки учатся быстро сравнивать изображения и выражать оценку по-немецки.
</a:t>
            </a:r>
            <a:endParaRPr lang="en-US" sz="1359" dirty="0"/>
          </a:p>
        </p:txBody>
      </p:sp>
      <p:sp>
        <p:nvSpPr>
          <p:cNvPr id="13" name="Text 2"/>
          <p:cNvSpPr txBox="1"/>
          <p:nvPr/>
        </p:nvSpPr>
        <p:spPr>
          <a:xfrm>
            <a:off x="2653684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видео
</a:t>
            </a:r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Клипы соединяют звук, движение и визуальный ряд, поэтому искусство воспринимается как единое целое. Это помогает обсуждать эмоции, символы и художественные эффекты.
</a:t>
            </a:r>
            <a:endParaRPr lang="en-US" sz="1473" dirty="0"/>
          </a:p>
        </p:txBody>
      </p:sp>
      <p:sp>
        <p:nvSpPr>
          <p:cNvPr id="14" name="Text 3"/>
          <p:cNvSpPr txBox="1"/>
          <p:nvPr/>
        </p:nvSpPr>
        <p:spPr>
          <a:xfrm>
            <a:off x="4785678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 и городская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плакаты и street art показывают, что искусство выходит за пределы музея. В городе оно становится частью языка самовыражения и общественного пространства.
</a:t>
            </a:r>
            <a:endParaRPr lang="en-US" sz="1371" dirty="0"/>
          </a:p>
        </p:txBody>
      </p:sp>
      <p:sp>
        <p:nvSpPr>
          <p:cNvPr id="15" name="Text 4"/>
          <p:cNvSpPr txBox="1"/>
          <p:nvPr/>
        </p:nvSpPr>
        <p:spPr>
          <a:xfrm>
            <a:off x="6886742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цифровые миры
</a:t>
            </a:r>
            <a:pPr algn="l" indent="0" marL="0">
              <a:lnSpc>
                <a:spcPct val="100000"/>
              </a:lnSpc>
              <a:buNone/>
            </a:pPr>
            <a:r>
              <a:rPr lang="en-US" sz="145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Графика, анимация и дизайн интерфейса делают художественные решения частью интерактивного опыта. Здесь особенно важны цвет, форма и визуальная логика.
</a:t>
            </a:r>
            <a:endParaRPr lang="en-US" sz="1454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9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Кunst als Bestandteil von Sprache, Kultur und Identität
</a:t>
            </a:r>
            <a:pPr algn="ctr" indent="0" marL="0">
              <a:lnSpc>
                <a:spcPct val="100000"/>
              </a:lnSpc>
              <a:buNone/>
            </a:pPr>
            <a:r>
              <a:rPr lang="en-US" sz="319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Кunst im Deutschunterricht verbindet Wortschatz, Kulturwissen und kritisches Denken. Wer Bilder beschreiben, deuten und bewerten kann, lernt nicht nur über Kunst, sondern auch über Sprache, Geschichte und себя.
</a:t>
            </a:r>
            <a:endParaRPr lang="en-US" sz="41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2026-05-20T21:26:27Z</dcterms:created>
  <dcterms:modified xsi:type="dcterms:W3CDTF">2026-05-20T21:26:27Z</dcterms:modified>
</cp:coreProperties>
</file>