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Длина, ширина и высота параллелепипеда
</a:t>
            </a:r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три размера коробки без путаницы.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встречается чаще, чем кажется: в коробках, книгах, пеналах, кирпичиках и шкафах. У неё есть 6 граней, 12 рёбер и 8 вершин, а три размера помогают описать её точно.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вокруг нас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— это самый протяжённый размер предмета. Обычно именно её замечают первой, когда смотрят на коробку, книгу или пенал.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маленьких предметов длину измеряют линейкой, а для больших — рулеткой. Так результат получается точным и удобным для записи.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прямоугольной коробки длина чаще идёт слева направо. Она показывает, насколько предмет вытянут в одном направлении.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длина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— это второй размер основания предмета. Она показывает, насколько предмет широкий, если смотреть на него сверху.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ширина меньше длины, но так бывает не всегда. Главное — не гадать, а измерять каждый размер отдельно.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помогает понять, сколько места предмет занимает на столе, полке или в коробке. Это очень полезно, когда всё нужно аккуратно разместить.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ширина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— это размер от нижней части предмета до верхней. Она показывает, насколько предмет высокий или низкий.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высота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коробки высота идёт снизу вверх, словно она тянется к солнышку. У башни из кубиков высота растёт, когда кубики ставят друг на друга.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перепутать высоту с другими размерами, сначала надо поставить предмет правильно. Тогда сразу видно, какая сторона идёт вверх.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Длина, ширина и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коробки всегда есть три главных размера: длина, ширина и высота. Если обозначить их разными стрелками, легко увидеть, какой размер где находится.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будет, если изменить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изменить хотя бы один размер, коробка уже станет другой. Она может вытянуться, стать шире или выше — и это сразу заметно.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одной коробки — три размера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предмет и определяют, как он стоит, а потом измеряют его по шагам.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длину, ширину и высоту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Длина, ширина и высота — это не случайные числа. У каждого размера своё место, поэтому сначала называют длину, потом ширину, а затем высоту.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параллелепипеда длина и ширина находятся в основании. Высота идёт вверх, поэтому её нельзя ставить первой в списке размеров.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перепутать порядок, описание предмета станет неверным. Можно принять широкий предмет за высокий или забыть, где у него основание.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порядок помогает быстро сравнивать коробки и не теряться при измерении. Это как аккуратная очередь: каждый размер ждёт своей очереди.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порядок размеров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594654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594654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19" y="3358642"/>
            <a:ext cx="338513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единицы измерения подходят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предметы удобнее измерять в сантиметрах и миллиметрах. Так можно точно узнать размеры книги, ластика, пенала или небольшой коробочки.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 и миллиметры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школьной коробки часто записывают в сантиметрах. Например, длина, ширина и высота могут быть разными, но все измеряются в одной удобной системе.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коробкой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предметы, такие как шкаф или стол, обычно измеряют в метрах. Так запись получается понятной и не превращается в длинный ряд цифр.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Метры для больших предметов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для маленьких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отлично подходит для книги, пенала или ластика. Её удобно приложить к короткой стороне и сразу увидеть точный размер.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Рулетка для больших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Рулеткой измеряют стол, коробку или шкаф. Начало измерения должно совпадать с краем предмета, иначе получится ошибка и цифра будет неправильной.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инструмент для измерения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чаще всего встречается в начальной школе, потому что его легко узнать по форме коробки. У него все грани прямоугольные, а предмет выглядит аккуратно и понятно.
</a:t>
            </a:r>
            <a:endParaRPr lang="en-US" sz="1004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три размера прямоугольного параллелепипеда, можно точно представить его форму и сравнить с другим предметом. Поэтому его часто используют как первый пример объёмной фигуры.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фигуру можно увидеть у коробок, кирпичиков, шкафов и многих учебных предметов. Она удобна тем, что её размеры легко измерить: достаточно найти длину, ширину и высоту.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записывают в одном и том же порядке, чтобы не было путаницы: сначала длина, потом ширина, затем высота. Так запись сразу становится понятной.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коробка имеет размеры 12 см, 5 см и 4 см, важно не менять числа местами. Иначе получится уже другая коробка, хотя она на самом деле та же.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помогает быстро сравнивать предметы между собой и замечать, какой из них длиннее, шире или выше. Это очень полезно, когда вещей много, а время на счёт идёт по минутам.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размеры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помогают размеры в повседневной жизни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Подарок, который точно поместится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нужно выбрать коробку для подарка. Если знать длину, ширину и высоту, сюрприз не придётся «запихивать» с усилием. Всё аккуратно помещается, а коробка не спорит с подарком.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полке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кажется, что на полке ещё много места, но книга вдруг не входит. Тогда помогают размеры: можно заранее узнать, хватит ли длины и высоты, чтобы не устраивать книжный фокус с чудесным исчезновением.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Сумка без лишних сюрпризов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собирают вещи в дорогу, важно понять, войдёт ли предмет в сумку. Размеры подсказывают это заранее. Так вещи размещаются удобно, а сумка не превращается в упрямый чемоданчик, который отказывается закрываться.
</a:t>
            </a:r>
            <a:endParaRPr lang="en-US" sz="9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идёт по порядку: сначала длина, затем ширина, потом высота. Если предыдущие размеры равны, переходят к следующему.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две коробки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перепутать длину и ширину. Тогда размеры записываются не по порядку, и коробка как будто «меняет характер», хотя на самом деле ошибка только в названии сторон.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измерении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забыть указать единицы измерения. Запись 5, 3, 2 ничего не объясняет: непонятно, это сантиметры, миллиметры или метры. Без единиц ответ получается неполным.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начинать измерение не от нуля. Если линейку приложить неровно, число выйдет неверным, а предмет вдруг станет на несколько миллиметров «талантливее», чем есть.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проверить, где у предмета основание. Если его определить неправильно, высоту можно принять за длину, и тогда все три размера запутаются.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из кубиков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тоже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ряду добавляют кубики в глубину, появляется ширина. Она показывает, сколько кубиков помещается во втором направлении. Без неё блок был бы слишком «плоским» и не похожим на настоящий параллелепипед.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друг на друге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возникает, когда кубики ставят слоями один на другой. Чем больше слоёв, тем выше блок. Так дети легко видят, как три размера вместе создают объёмную фигуру.
</a:t>
            </a:r>
            <a:endParaRPr lang="en-US" sz="1005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ряд кубиков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поставить кубики в один ряд, получится часть параллелепипеда. По длине легко сосчитать, сколько кубиков лежит вдоль основания. Так форма сразу становится наглядной, почти как маленький строительный проект.
</a:t>
            </a:r>
            <a:endParaRPr lang="en-US" sz="9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коробку повернуть, она может выглядеть длиннее или выше, хотя сама не изменилась. Поэтому сначала смотрят, как предмет стоит, а потом называют его размеры.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меняется, когда предмет поворачивают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и того же предмета длина, ширина и высота не пропадают, но могут поменяться местами в описании. Всё зависит от того, где находится основание и какая сторона идёт вверх.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измерение начинают с определения положения предмета. Сначала находят нижнюю часть, затем отмечают размеры основания и только потом называют высоту.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0737" y="1471725"/>
            <a:ext cx="147525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5712" y="3291930"/>
            <a:ext cx="84300" cy="168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для запоминания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обычно показывает самый протяжённый размер предмета. Её удобно искать первой, потому что она помогает сразу понять, насколько предмет вытянут вдоль основания.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— это второй размер основания. Она показывает, насколько предмет широкий, и помогает понять, сколько места он занимает на столе или полке.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идёт от низа к верху. Она показывает, насколько предмет поднимается над поверхностью, словно аккуратно вытягивается вверх и старается не задеть потолок.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тренировки подойдут книга, пенал, коробочка для мелочей и ластик в коробке. У каждого предмета можно найти длину, ширину и высоту, если внимательно посмотреть на его форму.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аккуратнее измерение, тем точнее результат. Когда линейка стоит ровно, а стороны не перепутаны, ответ получается понятным, и даже маленький ластик ведёт себя как серьёзная фигура.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 предметами класса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числа, которые всё объясняют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Длина, ширина и высота помогают точно описать параллелепипед и не потеряться среди коробок. Если помнить порядок размеров и аккуратно измерять, любая объёмная фигура становится простой и понятной.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2026-05-20T16:27:02Z</dcterms:created>
  <dcterms:modified xsi:type="dcterms:W3CDTF">2026-05-20T16:27:02Z</dcterms:modified>
</cp:coreProperties>
</file>