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границе живого и неживого: вирусы — ключевые темы и обзор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особые частицы между живым и неживым, влияющие на жизнь и природу.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вирусов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были раскрыты на рубеже XIX века, когда Дмитрий Ивановский показал невидимого возбудителя растений. Электронный микроскоп открыл их структуру в 1930-х, а сегодня исследования продолжаются.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вирусы? Основные характеристики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состоит из ДНК или РНК, окружённых белковым капсидом. Его размер варьируется от 20 до 300 нанометров, что значительно меньше клеток бактерий.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вне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живой клетки вирус существует как частица без активности. Он начинает работать только при проникновении в клетку хозяина, где размножается.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246408"/>
            <a:ext cx="4208700" cy="16525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вирусы, бактерии, клетки организма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отличия по основным признакам жизни и структуре между вирусами, бактериями и клетками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являются живыми организмами в полном смысле, так как зависят от клетки хозяина.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вируса: ключевые компоненты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 — защитная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 состоит из белковых молекул, образующих прочный слой вокруг генетического материала. Он защищает ДНК или РНК вируса от внешних воздействий.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материал: ДНК или РНК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содержат только один тип наследственной информации — либо ДНК, либо РНК. Это позволяет им встроиться в клетку и начать воспроизведение собственного кода.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Липидная оболочка у некоторых вирусов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Вирусы, такие как грипп и ВИЧ, имеют дополнительную липидную мембрану с белками, получаемую от клетки хозяина, что помогает проникать в новые клетки.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живое или неживое? Основные размышления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клетки вирус не демонстрирует признаки жизни: он не питается и не дышит самостоятельно, оставаясь в неактивном состоянии.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вирус использует механизмы хозяина, чтобы размножаться — подобно живому организму, он вызывает биологические процессы.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вирусы не растут и не способны к метаболизму, поэтому их нельзя полностью отнести к живым существам.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проникновения вируса в клетку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и вход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связывается с клеточной поверхностью с помощью специализированных белков и проникает внутрь клеткой через слияние оболочек или эндоцитоз.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внутри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попадания внутрь вирус выпускает генетический материал, используя клеточные ресурсы для создания новых вирусных частиц.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вируса: основные этапы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инфекция бактериофага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вирусов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увеличивает вирусы настолько, что можно увидеть их форму и строение детально.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и секвенирование позволяют быстро определить генетический состав вируса и его разновидности.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вирусов на клеточных культурах помогает изучать поведение вируса и тестировать препараты.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технологии используются для создания вакцин и антибактериальных средств на основе вирусных структур.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здоровье человека: основные заболевания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и коронавирусные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и COVID-19 — одни из самых распространённых вирусных заболеваний. Они вызывают острые респираторные симптомы и эпидемии по всему миру.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иммунодефицита человека (ВИЧ)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поражает иммунную систему, делая организм уязвимым к другим инфекциям. Это хроническое заболевание требует серьёзного лечения и профилактики.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Герпес и хронические вирусные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герпеса может сохраняться в организме годами, вызывая периодические рецидивы и передаваясь через контакт, что затрудняет полное излечение.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вирусных инфекций: распространённость среди людей
</a:t>
            </a:r>
            <a:endParaRPr lang="en-US" sz="1860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поражает сезонно миллионы людей, вызывая значительные экономические потери и нагрузку на системы здравоохранения по всему миру.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остаётся самой массовой вирусной инфекцией, требующей постоянного мониторинга и обновления вакцин.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вирусов в природе и биоразнообразии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контролируют численность бактерий и других организмов, поддерживая баланс экосистем и способствуя естественному отбору.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Разрушая клетки, вирусы возвращают органические вещества в окружающую среду, участвуя в биологическом цикле жизни.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способствуют обмену генетической информацией между организмами, увеличивая разнообразие и адаптивность видов.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воздействуют на разнообразие и динамику живых сообществ, влияя на здоровье и развитие экосистем во всем мире.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Бактериофаги: природные враги бактерий и их применение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уничтожители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— вирусы, которые заражают и разрушают бактерии. Они естественным образом регулируют микробные популяции в окружающей среде.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странах применяют бактериофаги для лечения бактериальных инфекций, особенно при устойчивости к антибиотикам.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водных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используют для очистки сточных вод, снижая содержание опасных бактерий и улучшая качество воды в экосистемах.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технологии и вирусы: переносчики полезных генов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применяются в генной терапии для доставки исправленных генов в клетки пациентов с наследственными болезнями.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вирусных векторов позволяет разработать методы лечения пока неизлечимых заболеваний через точное изменение ДНК.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медицины, вирусы помогают создавать трансгенные организмы в сельском хозяйстве и биотехнологии, повышая продуктивность и устойчивость.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против вирусных инфекций: что входит в состав и как это работает
</a:t>
            </a:r>
            <a:endParaRPr lang="en-US" sz="1628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вакцин и их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содержат ослабленные или убитые вирусы, а также отдельные белки, вызывающие иммунный ответ без риска заболевания.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прививок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против кори, гепатита B и гриппа доказала эффективность в предотвращении массовых заболеваний и эпидемий.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общественное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вакцинации полиомиелит практически искоренён, что подтверждает важность массовой иммунизации и санитарных программ.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вакцинации на снижение распространённости болезней
</a:t>
            </a:r>
            <a:endParaRPr lang="en-US" sz="1931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значительно сокращает случаи заболеваний, обеспечивая коллективный иммунитет и предупреждая эпидемический рост инфекций.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охват прививками способствует почти полному исчезновению заболеваний, как показано на примере кори и полиомиелита.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2021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вирусами в космосе: выживаемость и активность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 МКС показали, что некоторые вирусы сохраняют инфекционность в условиях невесомости и космического излучения, что важно для длительных миссий.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экспериментов предупреждают о необходимости разрабатывать специальные меры защиты от вирусных инфекций при эксплуатации космических кораблей и станций.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вызовы: мутации, новые вирусы и эпидемии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2003 год – вспышка SARS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Коронавирус SARS стал первым крупным примером передачи вируса от животных человеку с глобальными последствиями.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год – эпидемия Эболы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Вспышка вируса Эбола в Западной Африке вызвала массовые жертвы и напряжение в системах здравоохранения.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 – пандемия COVID-19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коронавирус SARS-CoV-2 вызвал глобальную пандемию, изменив привычный ритм жизни и медицину.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 вакцин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быстрых мутаций вирусов постоянно обновляются методы диагностики, лечения и профилактики инфекций.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вирусах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Мимивирус — один из самых крупных вирусов, его размер превышает некоторые бактерии, что удивляет ученых и расширяет понимание вирусного мира.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насчитывается более 100 миллионов видов вирусов, многие из которых ещё не изучены, а некоторые используются для создания новых препаратов.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вирусов для науки и жизни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сложные агенты на грани живого и неживого, воздействующие на здоровье, экологию и науку. Понимание их природы важно для защиты и развития общества.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2026-05-08T09:39:34Z</dcterms:created>
  <dcterms:modified xsi:type="dcterms:W3CDTF">2026-05-08T09:39:34Z</dcterms:modified>
</cp:coreProperties>
</file>