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— оружие в литературе и жизни человека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способно ранить, защищать, объединять и менять судьбы.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тема старшей школы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 классе особенно ясно видно, как речь героя раскрывает его характер, свободу выбора и нравственную позицию. Русская литература XIX–XX веков показывает, что одно слово может убедить, разоблачить или разрушить доверие.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литературе как источник власти и конфликта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«Горе от ума» Чацкий говорит резко и прямо, поэтому его речь становится вызовом привычному порядку и обнажает лицемерие фамусовского общества.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слово принимает другую роль: оно передаёт любовь, боль, протест и гражданское чувство, превращая личное переживание в общий нравственный вопрос.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слово действует не меньше поступка: оно разоблачает ложь, ставит героя в неловкое положение и меняет ход разговора или спора.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сила слова в художественном тексте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средства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Эпитеты, метафоры, повторы и риторические вопросы делают текст не только точным, но и эмоционально напряжённым. Благодаря им читатель сильнее чувствует сочувствие, тревогу или возмущение.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книги и пера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раскрытой книги, страницы или пера подчёркивает особое положение литературы. Здесь слово становится художественной энергией, которая воздействует на разум и чувства одновременно.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слово воздействует сильнее всего в жизни и литературе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перечисленных сфер, сила слова особенно заметна там, где люди оценивают друг друга и принимают решения.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воздействие связано с литературой и публичной средой: там слово формирует мнения, статус и поведение.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анализа речи в литературе и повседневном общении.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Манипуляция словом в художественных произведениях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комедии Грибоедова общественное мнение становится инструментом давления: Чацкого оценивают не по сути его слов, а по удобной для общества версии.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«Мертвых душах» Чичиков говорит вежливо и гибко, но эта внешняя мягкость помогает ему скрывать расчёт и добиваться корыстной цели.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Манипуляция начинается там, где говорящий скрывает часть правды, подменяет понятия и рассчитывает не на честный диалог, а на нужный ему результат.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речь опасна тем, что выглядит убедительной, хотя строится на недомолвках, намёках и эмоциональном воздействии на собеседника.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Приемы речевого воздействия в литературе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приёмов и их художественного эффекта.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Речевые приёмы управляют вниманием читателя и делают оценку героя более убедительной.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теории литературы и анализу речевых средств.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слово персонажа в литературном произведении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 не только смысл высказывания, но и скрытую позицию героя.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оружие унижения и травли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Оскорбление, насмешка и клевета не просто ранят чувства — они подрывают достоинство человека и могут надолго изменить его самоощущение и поведение.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и Достоевского словесное унижение часто связано с социальной зависимостью, слабостью характера и жестокостью окружающих, которые легко превращают человека в жертву.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Повторяющаяся насмешка действует как психологическое давление: она закрепляет страх, усиливает одиночество и становится началом нравственного падения.
</a:t>
            </a:r>
            <a:endParaRPr lang="en-US" sz="11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слово влияет на доверие и самооценку: спокойная поддержка помогает сохранить достоинство, а грубая реплика или публичная насмешка быстро усиливают напряжение.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важны не только смысл, но и тон, форма обращения и готовность услышать другого: именно они делают общение в школе безопасным и уважительным.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школьной среде: поддержка, спор, обида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нейтральной, агрессивной и убеждающей речи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не только тон, но и намерение говорящего: одно и то же содержание может звучать по-разному и менять реакцию собеседника.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Убеждающая речь сочетает ясность и уважение, поэтому эффективнее и безопаснее агрессивной.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экспертная оценка речевых характеристик для учебного анализа, 2025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77909"/>
            <a:ext cx="449100" cy="39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причины запоминаемости литературного слова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и неожиданные сочетания создают яркий образ, который легко удерживается в памяти и помогает читателю почувствовать настроение сцены.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паузы и интонационные сдвиги придают речи музыкальность. Благодаря этому фрагмент воспринимается не только умом, но и эмоционально.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Подтекст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Намёк, недосказанность и пауза часто говорят больше прямого утверждения. Читатель сам достраивает смысл, поэтому впечатление становится глубже.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Предмет, деталь или жест могут выразить целую мысль. Через символ слово выходит за пределы сюжета и начинает работать как знак идеи.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слово в литературе и в жизни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Сказанное быстро становится частью репутации человека: его помнят, цитируют и оценивают по интонации, точности и готовности отвечать за собственные формулировки.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художественных произведениях ложь, клевета и насмешка нередко запускают цепочку конфликтов, потому что слово способно изменить отношение к герою сильнее поступка.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Ответственная речь исключает унижение собеседника и строится на уважении. Даже в споре она сохраняет точность, сдержанность и связь между мыслью и фактом.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не готов нести последствия своих слов, речь превращается в источник недоверия. Именно поэтому моральная зрелость видна прежде всего в способе говорить.
</a:t>
            </a:r>
            <a:endParaRPr lang="en-US" sz="10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объединяют, и слова, которые разделяют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одна реплика способна изменить весь ход сцены: смысл создаёт не только содержание, но и способ обращения к другому человеку.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уважение, точность и эмпатия, тем сильнее объединяющий эффект речи; агрессия и манипуляция, напротив, разрушают контакт.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речевых качеств для учебного анализа, 2025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535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Манера говорить как социальный и нравственный портрет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героя показывают его происхождение, уровень культуры и привычный способ взаимодействия с людьми. По интонации, лексике и синтаксису читатель угадывает характер без прямого авторского комментария.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51231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речи с внутренним состоянием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реплики могут выдавать резкость и волю к контролю, а многословие — неуверенность или желание произвести впечатление. Точная и собранная речь часто свидетельствует о внутренней дисциплине.
</a:t>
            </a:r>
            <a:endParaRPr lang="en-US" sz="1186" dirty="0"/>
          </a:p>
        </p:txBody>
      </p:sp>
      <p:sp>
        <p:nvSpPr>
          <p:cNvPr id="7" name="Text 3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речь героя раскрывает личность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надежного и ненадежного высказывания в тексте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текст создаёт доверие к говорящему или, наоборот, показывает его скрытые намерения.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речь проверяется фактами и логикой, а ненадёжная выдает себя эмоциональностью, расплывчатостью и противоречиями.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признаков высказывания на основе анализа художественного текста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ответа на словесную агрессию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безопасного и достойного общения в школьной среде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усиливается в медиа-среде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Первичное высказывание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появляется в посте, заголовке, комментарии или видео. Уже на этом этапе она может быть вырвана из контекста и воспринята иначе, чем было задумано.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Многократное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Цитата, мем или пересказ быстро расходятся по платформам. При каждом повторе смысл упрощается, а эмоциональный эффект часто становится сильнее первоначального.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реплика может превратиться в предмет спора, насмешки или давления. Именно поэтому сегодня особенно заметно, как слово способно влиять на репутацию и поведение.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превратить слово в созидательную силу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точно и по делу: ясная формулировка снижает риск недопонимания и помогает собеседнику увидеть проблему без лишнего напряжения.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уважительный тон даже в споре. Вежливость не ослабляет позицию, а делает её убедительнее, потому что показывает зрелость и самоконтроль.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Опирайтесь на аргументы и готовность слушать. Тогда речь становится не способом давления, а инструментом сотрудничества, поиска истины и сохранения достоинства.
</a:t>
            </a:r>
            <a:endParaRPr lang="en-US" sz="12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стать оружием — и выбор за человеком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слова зависит от цели, интонации и ответственности говорящего: оно может ранить, защитить, объединить или разрушить. Именно поэтому важно думать, прежде чем говорить.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2026-05-23T10:46:02Z</dcterms:created>
  <dcterms:modified xsi:type="dcterms:W3CDTF">2026-05-23T10:46:02Z</dcterms:modified>
</cp:coreProperties>
</file>