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Моллюски: общая характеристика и ключевые темы урока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— разнообразные животные с мягким телом и раковиной, важные в природе.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классификация моллюсков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появились около 530 млн лет назад и делятся на три класса: брюхоногие, двустворчатые и головоногие, занимая все климатические зоны планеты.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моллюсков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тела моллюсков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моллюсков состоит из головы, туловища и ноги — мускулистого органа для движения. Это строение характерно для большинства представителей типа.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мантии и раковины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выделяет известковую раковину, которая служит защитой. Форма и окраска раковины варьируются — от спиральных у улиток до двустворчатых у мидий.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раковин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моллюски, как головоногие, утратили внешнюю раковину, адаптировавшись к активной жизни в воде без лишнего груза.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системы моллюсков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моллюсков оснащена радулой — своеобразной теркой, которая помогает соскребать пищу и перерабатывать её.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обеспечивают жабры или легкие, в зависимости от среды обитания: водные виды используют жабры, наземные — легкие.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у большинства моллюсков открытого типа, однако у головоногих она частично замкнутая, что повышает эффективность кровообращения.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моллюсков: разнообразие и особенности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нервная система у брюхоногих и двустворчатых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прудовика и сходных видов нервные ганглии расположены разрозненно, что обеспечивает базовые реакции и без сложного центра управления.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Высокоразвитая нервная система головоногих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Осьминоги и кальмары обладают развитым мозгом и крупными глазами, схожими с глазами позвоночных. Они демонстрируют сложное поведение и способность к обучению.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373288"/>
            <a:ext cx="4208700" cy="1398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трёх классов моллюсков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и ключевые признаки каждого класса моллюсков.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класс моллюсков имеет уникальные особенности строения и образа жизни, что отражено в их внешнем виде и функциях.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брюхоногих моллюсков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многочисленный класс моллюсков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включают около 70 000 видов, среди них виноградная улитка и слизень. Они адаптированы к разным средам, часто имеют спиральную раковину.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передвижения и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происходит благодаря мускулистой ноге. Слизни утратили раковину, что компенсируется выделением слизи для защиты и скольжения.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моллюски: строение и образ жизни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между двумя створками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имеют две соединённые створки раковины, которые защищают мягкое тело. Они обитают в морях и пресных водоёмах.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фильтрация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осуществляется фильтрацией: моллюск пропускает воду через жабры, задерживая питательные частицы, что помогает очищать водные экосистемы.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моллюски: строение и поведенческие особенности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и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лишены наружной раковины, имеют реактивное движение с помощью воронки, что позволяет им быстро маневрировать в воде.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органов чувств и интеллект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щупальца и крупные глаза обеспечивают отличный обзор и осязание. Они способны к быстрому обучению и сложному поведению для выживания.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численности видов трёх классов моллюсков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составляют основную часть разнообразия моллюсков, что свидетельствует об их успешной адаптации.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классов отражает разнообразие экологических ниш и адаптаций в типе Моллюски.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систематика моллюсков, 2024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моллюсков в природе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активно участвуют в круговороте веществ, разлагая органические остатки и способствуя поддержанию чистоты водных экосистем благодаря своей фильтрационной активности.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служат важным звеном пищевых цепей, являясь пищей для различных рыб, птиц и млекопитающих, тем самым поддерживая биологическое разнообразие.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моллюски регулируют численность многих мелких вредителей и патогенов, что обеспечивает стабильность экосистем и экологическое равновесие водоемов.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и человек: практическое значение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в кулинарии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Мидии, устрицы и кальмары широко используются в мировой кухне благодаря высокому содержанию белков и полезных веществ. Их вкус и питательные свойства делают моллюсков востребованным пищевым продуктом.
</a:t>
            </a:r>
            <a:endParaRPr lang="en-US" sz="819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Раковины в культуре и быту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Раковины моллюсков применялись в качестве древних денег и украшений. Они также использовались для изготовления пуговиц и других декоративных элементов, свидетельствуя о важной роли в хозяйственной жизни человека.
</a:t>
            </a:r>
            <a:endParaRPr lang="en-US" sz="819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Ювелирное значение перламутра и жемчуга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Перламутр и жемчуг, добываемые из двустворчатых моллюсков, ценятся в ювелирном деле за свою красоту. Эти материалы используются для создания изысканных украшений и аксессуаров высокого качества.
</a:t>
            </a:r>
            <a:endParaRPr lang="en-US" sz="84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673063"/>
            <a:ext cx="8004900" cy="1812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ценность съедобных моллюсков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пищевых продуктов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содержание белков, жиров и минералов в популярных моллюсках, подтверждая их ценность как диетического продукта с полезными микроэлементами.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моллюски являются ценным источником белка и минеральных веществ, важным для здорового питания.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как вредители сельского хозяйства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Виноградная улитка, слизни и прудовики наносят ущерб урожаю, поедая листья, побеги и плоды овощных и ягодных культур, что особенно опасно в сырые сезоны.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брюхоногие способны быстро размножаться и заселять огороды и сады, приводя к значительным потерям урожая, уменьшая количество пригодных для употребления плодов.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вредителей требует применения мер контроля и профилактики, иначе вред от них становится экономической проблемой для фермеров и садоводов.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моллюсков: исчезающие и редкие виды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Начало загрязнения и разрушения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загрязнение вод и уничтожение мест обитания моллюсков привели к резкому снижению популяций многих видов по всему миру.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2000-е: Внесение в Красную книгу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Зафиксировано более 800 видов моллюсков под угрозой исчезновения, среди которых европейская жемчужница, что требует принятия мер охраны.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Современность: Меры по сохранению и восстановлению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 природоохранные организации разрабатывают программы по защите редких моллюсков, улучшая условия среды и контролируя вылов.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и гигантские представители моллюсков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Гигантский кальмар — гигант морских глубин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Достигая длины до 18 метров, гигантский кальмар — крупнейший беспозвоночный на планете. Обитает в глубоких океанах, представляет загадку для ученых из-за своей скрытности.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Слизни — моллюски без раковины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Лимаксы полностью лишены раковины и способны к активному передвижению по суше. Они играют важную роль в экосистемах, участвуя в разложении растительных остатков.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Галатея — загадочный глубоководный обитатель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моллюск с необычной спиральной или причудливой раковиной, обитающий на значительной глубине. Его малознакомая форма вызвала интерес исследователей морских глубин.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и жизненного цикла моллюсков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личинок у моллюсков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моллюсков проходят через стадии личинок — велигер или трохофора, что обеспечивает расселение и адаптацию к окружающей среде в раннем возрасте.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развития брюхоногих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брюхоногих моллюсков наблюдается прямое развитие, при котором молодь выходит из яйца уже в виде миниатюрной взрослой особи, минуя плавучие личинки.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стадии у пресноводных моллюсков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пресноводные двустворчатые моллюски проходят стадии развития, прикрепляясь к жабрам рыб, что способствует распространению и выживанию личинок.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двустворчатых моллюсков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специализированные биологические исследования
</a:t>
            </a:r>
            <a:endParaRPr lang="en-US" sz="1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моллюсках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сердца и синяя кровь осьминога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 отличается наличием трёх сердец и синей кровью, которая содержит медь вместо железа. Эти особенности обеспечивают эффективное дыхание и доставку кислорода в организме.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спячка и гигантская жемчужина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улитки могут впадать в спячку до трёх лет, не принимая пищу. Самая большая жемчужина — «Жемчужина Лао-Цзы» весит 6,4 кг и служит уникальным природным украшением.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значение моллюсков в природе и жизни человека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— разнообразные и многочисленные организмы, важные для экологии и хозяйственной деятельности. Их изучение способствует сохранению природы и развитию устойчивых практик взаимодействия с окружающей средой.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2026-05-09T10:41:54Z</dcterms:created>
  <dcterms:modified xsi:type="dcterms:W3CDTF">2026-05-09T10:41:54Z</dcterms:modified>
</cp:coreProperties>
</file>