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Состав, географическое положение и природные ресурсы России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Пространство, климат и ресурсы формируют развитие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определяет развитие страны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пространство от Европы до Азии, пересекает 11 часовых поясов и сильно различается по природным условиям. Это влияет на расселение, хозяйство, транспорт и освоение территорий, поэтому географическое положение здесь — не фон, а важный фактор развития.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793560"/>
            <a:ext cx="3929100" cy="8031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географические характеристики России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размеров, положения и природного разнообразия страны.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размеры и протяжённость страны объясняют разнообразие природных условий, хозяйственных специализаций и транспортных связей.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по 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территории и административное устройство
</a:t>
            </a:r>
            <a:endParaRPr lang="en-US" sz="2637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Федерации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состоит из республик, краёв, областей, городов федерального значения, автономной области и автономных округов. Такая структура отражает как исторические особенности, так и разнообразие территорий.
</a:t>
            </a:r>
            <a:endParaRPr lang="en-US" sz="1017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части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географии особенно важны Европейская Россия, Урал, Сибирь, Дальний Восток и Арктическая зона. Эти части различаются масштабами освоения, ресурсами и плотностью населения.
</a:t>
            </a:r>
            <a:endParaRPr lang="en-US" sz="1086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заселение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населённые районы сосредоточены в европейской части и крупных промышленных центрах. В северных и восточных территориях население разрежено из-за суровых природных условий и больших расстояний.
</a:t>
            </a:r>
            <a:endParaRPr lang="en-US" sz="948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Природно-экономические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районами заметны различия в ресурсах, специализации хозяйства и транспортной доступности. Именно поэтому для анализа страны важны не только административные границы, но и природно-экономическое деление.
</a:t>
            </a:r>
            <a:endParaRPr lang="en-US" sz="9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 на карте Евразии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северную часть Евразии и соединяет европейское и азиатское пространство. Такое положение усиливает транзитное значение страны и создаёт широкие возможности для межрегиональных связей.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рубежи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морям трёх океанов расширяет транспортные и торговые связи, а также облегчает освоение прибрежных районов. Особенно важны направления к Арктике, Балтике, Чёрному морю и Тихому океану.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ширина страны с запада на восток формирует резкие различия во времени, климате и природных условиях. Это влияет на организацию жизни населения и размещение хозяйства.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Протяжённые сухопутные границы с государствами Европы и Азии создают условия для торговли, транспорта и культурных контактов. Вместе с тем они требуют развитой инфраструктуры и надёжной охраны рубежей.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 по широтной смене
</a:t>
            </a:r>
            <a:endParaRPr lang="en-US" sz="259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 особенно заметна на равнинах, где смена природных условий идёт почти непрерывно с севера на юг.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наибольшую долю, а разнообразие зон показывает огромную природную контрастность страны.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природных зон России; условные доли для наглядной диаграммы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 и их влияние на жизнь населения
</a:t>
            </a:r>
            <a:endParaRPr lang="en-US" sz="2285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и субарктический климат характеризуются длительной зимой, низкими температурами и сильными ветрами. Здесь особенно сложны строительство, транспорт и постоянное проживание.
</a:t>
            </a:r>
            <a:endParaRPr lang="en-US" sz="974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поясе климат меняется от морского к континентальному. Чем дальше на восток, тем сильнее контраст температур и тем короче благоприятный сезон работ.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мерзлоты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 занимает около 65% территории России и требует специальных технологий при строительстве дорог, зданий и трубопроводов. Это заметно повышает стоимость освоения.
</a:t>
            </a:r>
            <a:endParaRPr lang="en-US" sz="1043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сроки сельскохозяйственных работ, потребность в отоплении и плотность населения. Поэтому южные и более мягкие районы обычно осваиваются быстрее и интенсивнее.
</a:t>
            </a:r>
            <a:endParaRPr lang="en-US" sz="9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России: реки, озёра и моря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Волга, Обь, Енисей, Лена и Амур образуют основу речной сети страны. Они используются для судоходства, снабжения водой, орошения земель и производства электроэнергии.
</a:t>
            </a:r>
            <a:endParaRPr lang="en-US" sz="1104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уникальный природный объект мирового значения и крупнейший резервуар пресной воды. Его экосистема отличается высокой степенью эндемизма и требует особенно бережного отношения.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России обеспечивают выход к международным транспортным маршрутам, развитие портов и рыболовства. Прибрежные территории играют важную роль в хозяйственных и внешнеторговых связях.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относится к числу стран с очень крупными запасами пресной воды. Это стратегическое преимущество для населения, промышленности и будущего развития территорий.
</a:t>
            </a:r>
            <a:endParaRPr lang="en-US" sz="12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природных ресурсов России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ресурсов формируют отраслевую специализацию регионов и определяют размещение добычи, переработки и транспорта.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топливные, рудные и лесные ресурсы, а их размещение по стране крайне неравномерно.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классификация природных ресурсов России; условные доли для наглядной диаграммы
</a:t>
            </a:r>
            <a:endParaRPr lang="en-US" sz="6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как основа топливно-энергетического комплекса
</a:t>
            </a:r>
            <a:endParaRPr lang="en-US" sz="2279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нефтегазоносные территории сосредоточены в Западной Сибири, Поволжье, Тимано-Печорской области, а также на арктическом шельфе и Дальнем Востоке. Именно здесь формируется основа добывающего сектора.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перемещаются по трубопроводам, железным дорогам и морским маршрутам. Развитая система транспортировки позволяет связывать месторождения с перерабатывающими предприятиями и крупными потребителями.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Нефтегазовый комплекс обеспечивает энергоснабжение промышленности и населения, а также даёт заметную часть экспортных доходов. Поэтому его состояние существенно влияет на бюджет и инвестиции.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добычи стимулирует рост городов, вахтовых посёлков и инфраструктуры в северных и восточных районах. Вместе с тем оно требует больших капитальных затрат и экологической ответственности.
</a:t>
            </a:r>
            <a:endParaRPr lang="en-US" sz="10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848747"/>
            <a:ext cx="3950100" cy="18821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ресурсные районы и их специализация
</a:t>
            </a:r>
            <a:endParaRPr lang="en-US" sz="263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природные ресурсы сосредоточены в крупнейших добывающих районах России и как они связаны с промышленным развитием и транспортом.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неравномерно: каждый район имеет свою специализацию, которая формирует промышленный профиль и транспортные потоки страны.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учебного курса по географии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04" y="3238872"/>
            <a:ext cx="427092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596" y="2571150"/>
            <a:ext cx="384383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256" y="3908754"/>
            <a:ext cx="427092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 и металлургическая база страны
</a:t>
            </a:r>
            <a:endParaRPr lang="en-US" sz="2753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сырьевая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крупными запасами железных, медных, никелевых, алюминиевых и благородных руд. Такая обеспеченность сырьём создаёт основу для развития тяжёлой промышленности и крупных перерабатывающих центров.
</a:t>
            </a:r>
            <a:endParaRPr lang="en-US" sz="820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на перевозках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комбинатов к месторождениям уменьшает транспортные издержки и повышает конкурентоспособность продукции. Это особенно важно для массовых грузов, где стоимость доставки заметно влияет на конечную цену металла.
</a:t>
            </a:r>
            <a:endParaRPr lang="en-US" sz="801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Металлургические базы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базе месторождений сформировались Уральская, Сибирская и Дальневосточная металлургические базы. Их размещение отражает стремление сократить перевозки сырья и приблизить производство к источникам руды.
</a:t>
            </a:r>
            <a:endParaRPr lang="en-US" sz="801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стала ядром многих промышленных городов и агломераций. Вокруг предприятий развиваются занятость, инфраструктура, ремонтные службы и смежные производства, усиливая экономическую роль региона.
</a:t>
            </a:r>
            <a:endParaRPr lang="en-US" sz="7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месторождения к экономике региона
</a:t>
            </a:r>
            <a:endParaRPr lang="en-US" sz="236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движения минерального сырья от поиска до использования в хозяйстве.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земельные ресурсы России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крупнейшей площадью лесов в мире, и значительную её часть составляют хвойные леса тайги. Они дают древесину и сырьё для целлюлозно-бумажной промышленности.
</a:t>
            </a:r>
            <a:endParaRPr lang="en-US" sz="101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не только поставляют ресурсы, но и регулируют климат, удерживают влагу и поглощают углекислый газ. Поэтому их сохранение важно не меньше, чем хозяйственное использование.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ценные сельскохозяйственные земли сосредоточены в чернозёмных районах юга европейской части и в лесостепи. Здесь выше урожайность и шире возможности для земледелия.
</a:t>
            </a:r>
            <a:endParaRPr lang="en-US" sz="989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для аграриев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территории, зоны вечной мерзлоты и часть горных районов малопригодны для обработки. Там земледелие требует больших затрат и часто уступает место другим видам хозяйства.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России
</a:t>
            </a:r>
            <a:endParaRPr lang="en-US" sz="374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Энергосистема страны опирается на собственную сырьевую базу и крупные магистральные сети, связывающие районы добычи с промышленными центрами и населёнными пунктами.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газа и нефти подчёркивает сырьевую основу энергетики, а атомная и гидроэнергетика помогают снижать зависимость от одного вида топлива.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учебной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шельф и новые месторождения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остаётся одним из главных направлений геологического поиска в России. Здесь сосредоточены перспективные запасы углеводородов и рудного сырья, а добыча ведётся в особенно сложных природных условиях. Ледовый режим, сильные ветры и удалённость от центров создают высокие требования к технике и логистике.
</a:t>
            </a:r>
            <a:endParaRPr lang="en-US" sz="1004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Арктическое побережье превращает Северный морской путь в важнейшую транспортную магистраль. Он сокращает маршрут между европейской и азиатской частями страны и делает доставку грузов более гибкой. На схеме это можно показать через порты, ледокольное сопровождение и морские переходы.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инфраструктура Севера
</a:t>
            </a:r>
            <a:pPr algn="ctr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зона опирается на портовые города, вахтовые посёлки и объекты энергоснабжения, которые обеспечивают добычу и вывоз сырья. Изображение может передавать контраст между суровой природой, промышленными площадками и линиями снабжения, проходящими по льдам и береговой зоне.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как ресурсная и стратегическая зона
</a:t>
            </a:r>
            <a:endParaRPr lang="en-US" sz="30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освоения природных ресурсов
</a:t>
            </a:r>
            <a:endParaRPr lang="en-US" sz="2613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5900" y="4314450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 воды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переработка сырья сопровождаются выбросами и стоками, которые ухудшают состояние воздуха и водоёмов. Особенно заметно это в районах с высокой концентрацией предприятий и транспортных узлов.
</a:t>
            </a:r>
            <a:endParaRPr lang="en-US" sz="727" dirty="0"/>
          </a:p>
        </p:txBody>
      </p:sp>
      <p:sp>
        <p:nvSpPr>
          <p:cNvPr id="11" name="Text 3"/>
          <p:cNvSpPr txBox="1"/>
          <p:nvPr/>
        </p:nvSpPr>
        <p:spPr>
          <a:xfrm>
            <a:off x="1983779" y="3583150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разработка, отвалы и строительство инфраструктуры изменяют рельеф, разрушают почвы и снижают плодородие. После завершения работ такие территории нуждаются в обязательной рекультивации.
</a:t>
            </a:r>
            <a:endParaRPr lang="en-US" sz="767" dirty="0"/>
          </a:p>
        </p:txBody>
      </p:sp>
      <p:sp>
        <p:nvSpPr>
          <p:cNvPr id="12" name="Text 4"/>
          <p:cNvSpPr txBox="1"/>
          <p:nvPr/>
        </p:nvSpPr>
        <p:spPr>
          <a:xfrm>
            <a:off x="3619978" y="2838050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лесов и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промышленных площадок и трасс ведёт к вырубке лесов и фрагментации природных территорий. Это сокращает места обитания животных и ослабляет устойчивость экосистем.
</a:t>
            </a:r>
            <a:endParaRPr lang="en-US" sz="834" dirty="0"/>
          </a:p>
        </p:txBody>
      </p:sp>
      <p:sp>
        <p:nvSpPr>
          <p:cNvPr id="13" name="Text 5"/>
          <p:cNvSpPr txBox="1"/>
          <p:nvPr/>
        </p:nvSpPr>
        <p:spPr>
          <a:xfrm>
            <a:off x="5135660" y="2111725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зоне вечной мерзлоты любое вмешательство особенно опасно: грунты становятся нестабильными, а последствия аварий устраняются медленно. Поэтому северные проекты требуют повышенных экологических стандартов.
</a:t>
            </a:r>
            <a:endParaRPr lang="en-US" sz="728" dirty="0"/>
          </a:p>
        </p:txBody>
      </p:sp>
      <p:sp>
        <p:nvSpPr>
          <p:cNvPr id="14" name="Text 6"/>
          <p:cNvSpPr txBox="1"/>
          <p:nvPr/>
        </p:nvSpPr>
        <p:spPr>
          <a:xfrm>
            <a:off x="6627961" y="1391914"/>
            <a:ext cx="22344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сооружения, современные технологии добычи и восстановление нарушенных земель позволяют уменьшать ущерб. Экологическая модернизация становится условием долгосрочного развития ресурсных районов.
</a:t>
            </a:r>
            <a:endParaRPr lang="en-US" sz="7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59087"/>
            <a:ext cx="3929100" cy="18721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географического положения России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сильные и слабые стороны положения страны, показывая, как пространство, климат и ресурсы одновременно создают возможности и ограничения.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даёт стране серьёзные преимущества, но одновременно повышает стоимость освоения территории и требует особенно продуманной инфраструктурной политики.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учебного курса по географии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доля территорий, малопригодных для строительства и земледелия, показывает, почему в России особенно значимы транспорт, технологии и бережное освоение северных районов.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учебного курса по географии России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страны занято вечной мерзлотой, что повышает стоимость освоения и делает рациональное природопользование особенно важным.
</a:t>
            </a:r>
            <a:endParaRPr lang="en-US" sz="14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пространство возможностей и ответственности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 создаёт одновременно сильные преимущества и серьёзные ограничения. Будущее страны связано с более глубокой переработкой сырья, развитием транспорта, освоением территорий и ответственным отношением к природным ресурсам.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2026-06-03T00:15:42Z</dcterms:created>
  <dcterms:modified xsi:type="dcterms:W3CDTF">2026-06-03T00:15:42Z</dcterms:modified>
</cp:coreProperties>
</file>