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класса Млекопитающие: значение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организованные животные с теплокровностью и заботой о потомстве.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около 200 миллионов лет назад и эволюционировали от пресмыкающихся. Их разнообразие расширилось после вымирания динозавров, что позволило им освоить разные среды обитания и стать доминирующей группой.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— яйцекладущие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однопроходным относятся утконос и ехидна. Они необычны тем, что откладывают яйца, сохраняя черты рептилий и приспосабливаясь к жизни в Австралии.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— развитие в сумке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Сумчатые, такие как кенгуру и коала, выращивают своих детёнышей в сумке до полного развития. Эта группа распространена в основном в Австралии и Южной Америке.
</a:t>
            </a:r>
            <a:endParaRPr lang="en-US" sz="1339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— плод развивается внутри матери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 включают слонов, китов, человека и летучих мышей. Плод получает питание через плаценту, что обеспечивает более продолжительное внутриматочное развитие.
</a:t>
            </a:r>
            <a:endParaRPr lang="en-US" sz="128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подклассы млекопитающих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Млечные железы и кормление детёнышей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содержит все необходимые вещества для роста детёнышей: белки, жиры, витамины и ферменты. Это уникальная особенность млекопитающих, которой нет у других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питательных веществ в молоке различных видов сильно варьирует, например, молоко дельфинов значительно жирнее коровьего, что обеспечивает быстрый рост потомства в сложных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 и терморегуляция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Температура тела млекопитающих колеблется в узком диапазоне 36-40°C, что позволяет сохранять активность в любых условиях. 2. Система терморегуляции включает потовые железы и густую шерсть для эффективного охлаждения и изоляции.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Животные с разным образом жизни имеют различную среднюю температуру, например, лев — 38°C, кит — 36°C. 2. Активная двигательная активность помогает им поддерживать тепло в холодных регионах зимой.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мозг и способности к обучению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отвечает за память и поведение, позволяя млекопитающим адаптироваться к среде. Пример — приматы, которые используют орудия для добычи пищи.
</a:t>
            </a:r>
            <a:endParaRPr lang="en-US" sz="1364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органы чувств и ориентирование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сильно развиты органы чувств: ночное зрение у кошек, эхолокация у летучих мышей и дельфинов, а также обоняние у собак, способное распознавать до миллиона запахов.
</a:t>
            </a:r>
            <a:endParaRPr lang="en-US" sz="1239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и развитие нервной системы млекопитающих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особенности развития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внутреннее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размножаются половым путём, оплодотворение происходит внутри организма матери. Исключение составляют однопроходные, откладывающие яйца с внешним развитием.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выкармливании и детском развитии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сумчатых детёныши развиваются в сумке, у плацентарных — внутри материнского организма. Такие различия обеспечивают адаптацию к различным условиям окружающей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зубов у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система состоит из резцов, клыков и коренных зубов, что позволяет эффективно измельчать разную пищу. Например, у человека 32 зуба, приспособленных к смешанному питанию.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хищников и растительноядных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имеют крупные острые клыки для разрывания добычи, как у собаки, в то время как травоядные используют широкие коренные зубы для перетирания растений, как у зайца.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зубов в течение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зубы у молодых млекопитающих постепенно заменяются постоянными, что обеспечивает эффективное питание на разных этапах роста и развития организма.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система и пищевая адаптация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органов слуха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слуха млекопитающих состоят из наружного, среднего и внутреннего уха. Подвижные уши помогают точно определить источник звука, что важно для выживания и общения.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Уникально, что три слуховые косточки усиливают звуковые волны для лучшего восприятия. Летучие мыши и дельфины используют эхолокацию для ориентации и охоты в темноте или под водой.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пищеварительной системы млекопитающих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органов 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ротовую полость с разными типами зубов, пищевод, желудок и кишечник. У жвачных, например коров, желудок многокамерный, что способствует перевариванию растительной пищи.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разнообразной пище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системе присутствуют многочисленные железы, выделяющие ферменты для расщепления углеводов, белков и жиров. Комбинация этих особенностей обеспечивает эффективное усвоение различных видов пищи.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млекопитающих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млекопитающих состоит из сложных структур, обеспечивающих эффективный газообмен. Основу составляют носовая полость, гортань и трахея, ведущие к бронхам и лёгким с множеством альвеол.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значительно увеличивают площадь поверхности для обмена кислорода и углекислого газа, достигая до 100 м² у человека. Диафрагма помогает выполнять дыхательные движения, разделяя грудную и брюшную полости.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кожные железы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млекопитающих включает эпидермис, дерму и подкожный жировой слой, обеспечивая защиту и терморегуляцию. Важной особенностью является наличие различных желез: потовые и сальные для охлаждения и ухода за шерстью.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Млечные железы обеспечивают питание детёнышей молоком. Волосы покрывают тело, а линька происходит дважды в год, осенью и весной. У морских млекопитающих подкожный жир служит теплоизоляцией в холодной 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и её роль в размножении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у млекопитающих формируется во время беременности и обеспечивает эмбриону питание и газообмен. Она выводит продукты жизнедеятельности плода, создавая оптимальные условия для развития.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(например, утконос) не имеют плаценты и откладывают яйца, что отличает их от других млекопитающих. Такое размножение сохраняет черты рептилий в их биологии.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плацента начинает функционировать с 3–4 недели беременности, обеспечивая рост и защиту плода в материнском организме до рождения.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позвоночник и череп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млекопитающих состоит из осевого отдела — позвоночника, рёбер и черепа, обеспечивающих опору и защиту органов. Почти у всех видов число шейных позвонков равно семи, что связано с наследием общего предка.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конечностей к среде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обладают различными модификациями: у крота они превращены в мощные копательные лапы, у моржа — в плавательные ласты, а у летучей мыши — в крылья, что обеспечивает приспособленность к образу жизни.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 млекопитающих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заботы о потомстве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выделяются заботой о детёнышах через кормление молоком и защиту от угроз, что улучшает выживаемость. Например, слоны опекают потомство до восьми лет, обеспечивая обучение и безопасность.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важно для выживания и передачи навыков, что характерно для многих видов. У мелких животных, например мышей, материнская опека длится всего несколько недель, но достаточно для становления молодняка.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 и пустынь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адаптирован к холодному Арктическому побережью, с густым мехом и жиром. Верблюд, напротив, прекрасно приспособлен к жаре и пустынной среде, умеет сохранять воду и переносить сильную жару.
</a:t>
            </a:r>
            <a:endParaRPr lang="en-US" sz="1279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 высокогорные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Ленивец обитает в тропических лесах Южной Америки, пользуясь густой растительностью для питания и защиты. Горный козёл встречается на высотах свыше 5000 метров в Гималаях, обладает крепкими конечностями для скалистой местности.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разнообразие ареалов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заняли все континенты и разнообразные биомы — от заснеженных тундр до влажных джунглей, демонстрируя высокую адаптивность и биологическое разнообразие.
</a:t>
            </a:r>
            <a:endParaRPr lang="en-US" sz="1295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млекопитающих на планете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проблемы редких видов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сегодняшний день около 1500 видов млекопитающих находятся под угрозой исчезновения, согласно данным Международного союза охраны природы 2023 года. Главные причины — потеря среды обитания и загрязнение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 Красную книгу включены несколько редких видов, такие как зубр и дальневосточный леопард. Для их сохранения созданы заповедники и питомники, направленные на восстановление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млекопитающих в природе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численность травоядных, предотвращая перенаселение и разрушение растительного покрова, что поддерживает баланс экосистем.
</a:t>
            </a:r>
            <a:endParaRPr lang="en-US" sz="1384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плотины, создавая пруды и новые водные экосистемы, важные для множества других видов.
</a:t>
            </a:r>
            <a:endParaRPr lang="en-US" sz="1484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способствуют распространению семян растений, обеспечивая их рост и восстановление лесов и лугов.
</a:t>
            </a:r>
            <a:endParaRPr lang="en-US" sz="1484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активно сокращают популяции насекомых-вредителей, помогая сохранять урожай и здоровье экосистем.
</a:t>
            </a:r>
            <a:endParaRPr lang="en-US" sz="14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компаньоны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Первой одомашненной млекопитающей была собака, ставшая другом и защитником человека. Сегодня кошки, собаки и грызуны являются популярными питомцами, дарящими радость и комфорт.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Коровы, козы и овцы обеспечивают человека молоком, мясом и шерстью. Их разведение тесно связано с развитием земледелия и формированием оседлого образа жизни.
</a:t>
            </a:r>
            <a:endParaRPr lang="en-US" sz="1178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млекопитающих в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применяются в медицинских исследованиях и экспериментах, что способствует развитию новых методов лечения и изучению биологических процессов.
</a:t>
            </a:r>
            <a:endParaRPr lang="en-US" sz="998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 жизни человека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и будущее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имеют огромное значение для природы и человека. Сохранение их разнообразия — ключ к устойчивому будущему и балансу экосистем на планете.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2026-05-09T16:04:21Z</dcterms:created>
  <dcterms:modified xsi:type="dcterms:W3CDTF">2026-05-09T16:04:21Z</dcterms:modified>
</cp:coreProperties>
</file>