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своеобразие литературного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форма превращает жизнь в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анализировать художественное своеобразие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понятие помогает увидеть, как сюжет, образы, язык и композиция работают вместе и создают смысл произведения. Для 11 класса оно особенно важно при анализе текста, сочинении и сопоставлении разных авторов.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идея и проблематика как основа содержания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о каких событиях, отношениях и жизненных обстоятельствах идёт речь. Она задаёт предмет изображения и направляет внимание читателя на главный круг явлений.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Проблематика объединяет вопросы, поставленные произведением: нравственные, социальные, философские и психологические. Именно она придаёт жизненному материалу глубину и общественную значимость.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выражает авторскую мысль и оценку изображённого. Через неё становится понятно, к какому выводу ведёт текст и какое отношение к миру формирует писатель.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 жанр произведения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по-разному распределяют внимание между событием, характером, эмоциональным состоянием и конфликтом. Поэтому один и тот же сюжет может звучать по-разному.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Эпос, лирика и драма по-разному организуют художественный материал: через повествование, переживание или действие. От рода зависит сама логика изображения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уточняет форму произведения и способы раскрытия темы: роман, повесть, рассказ, поэма, трагедия, комедия, баллада. Он задаёт ожидания читателя.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XIX–XX веков нередко встречаются жанровые смешения и переходные формы. Они делают текст сложнее, гибче и выразительнее.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система и художественная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Персонажи, предметы и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героев, вещей, интерьера и пейзажа создают целостный художественный мир. Через них автор показывает характер, настроение сцены и отношения между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смысловой акцент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деталь способна многое сказать о герое и ситуации. Повторяющийся предмет или жест нередко приобретает символическое значение и помогает раскрыть скрытый смысл эпизода.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обобщение для учебного анализа.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художественного своеобразия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элементы чаще всего определяют неповторимость текста и требуют самого внимательного анализа.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 выразительность дают язык, композиция и образная система; именно они сильнее всего формируют художественный облик произведения.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композиция организует смысл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вводит время, место, героев и исходную ситуацию. Она задаёт исходные условия, из которых затем вырастает конфликт.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Кульминация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композиции возникает наивысшее напряжение, когда конфликт раскрывается особенно остро. Здесь смысловые акценты становятся наиболее заметными.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Развитие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и развитие действия последовательно усложняют отношения персонажей. Повторы, параллели и вставные эпизоды помогают выделить главные линии.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Завершение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и финал подводят итог и закрепляют авторскую мысль. Иногда композиция возвращается к началу, создавая кольцевой эффект.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конфликт и система персонажей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помогает увидеть конфликт объёмно: второстепенные герои, контрасты и параллели подчёркивают особенности главного героя и усиливают идейный смысл произведения.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 последовательность событий и развитие противоречия. Он не просто рассказывает историю, а раскрывает, как меняется положение героя под давлением обстоятельств.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конфликт строится на столкновении людей, взглядов или человека и общества. Внутренний конфликт связан с выбором, сомнением, виной и нравственным разладом.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706972"/>
            <a:ext cx="4534800" cy="34211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теории литературы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тропы и их художественная функция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 не украшают речь формально, а создают образность, интонацию и дополнительные смыслы.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троп выполняет собственную смысловую работу, а вместе они делают текст точным, выразительным и многозначным.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57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2091990"/>
            <a:ext cx="423000" cy="33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63790"/>
            <a:ext cx="423000" cy="37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проявляется индивидуальный стиль автора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состав текста показывает, какие слова автор предпочитает: нейтральные, книжные, разговорные, архаические или авторские. Именно словарь создаёт первое впечатление о манере письма.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фраз, порядок слов и типы предложений формируют ритм текста. Краткие конструкции придают речи чёткость, а сложные периоды создают масштаб и напряжение.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паузы и чередование фраз задают особую мелодику речи. Благодаря им текст может звучать спокойно, торжественно, иронично или тревожно.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ритм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книжной, разговорной, просторечной и иной лексики помогает точнее передать среду, характер героя и отношение автора к изображаемому.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регистры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Диалектизмы, неологизмы, архаизмы и необычные обороты становятся важными, когда они работают на образ, атмосферу и смысл, а не просто выделяются необычностью.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приёмы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художественного своеобразия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школьного анализа: от содержания и формы к авторскому мировидению.
</a:t>
            </a:r>
            <a:endParaRPr lang="en-US" sz="23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помогает увидеть героя точнее: одна жестовая, предметная или цветовая подробность нередко раскрывает характер, привычки, внутреннее напряжение и отношение автора без прямых объяснений.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произведениях деталь часто выходит за рамки частного наблюдения и становится символом. Именно поэтому в школьном анализе она служит особенно убедительным доказательством авторской мысли.
</a:t>
            </a:r>
            <a:endParaRPr lang="en-US" sz="1196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детали связывают отдельные сцены в единый смысловой ряд. Они могут создавать атмосферу времени, обозначать социальную среду и подсказывать скрытый конфликт между внешним и внутренним.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художественной детали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интерьер и хронотоп в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литературе не только изображает природу: он передаёт настроение сцены, усиливает переживания героя и помогает почувствовать общий тон произведения, от умиротворённого до тревожного.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и хронотоп раскрывают быт, социальное положение и особенности мира текста: комната, дорога, город, усадьба или историческая эпоха становятся носителями смысла, а не просто фоном.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по анализу литературных текстов; обобщение для 11 класса
</a:t>
            </a:r>
            <a:endParaRPr lang="en-US" sz="886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создаёт эффект выразительности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средства обычно работают в сочетании, усиливая друг друга в ключевых эпизодах текста.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Символ, деталь и контраст чаще всего дают максимальный выразительный эффект, но итоговая сила текста зависит от их совместного действия.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произведений наиболее сильным носителем авторской позиции становятся символы и повторяющиеся мотивы: они связывают частный эпизод с более широким взглядом на человека и мир.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может быть прямой или скрытой. Её передают ирония, сочувствие, трагическая интонация, осуждение, философское размышление, а также особая организация речи повествователя.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композиция и финал: через порядок эпизодов, контрасты, развязку и лирические отступления писатель направляет читательскую оценку и формирует нужное смысловое напряжение.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автора проявляется уже в выборе темы и материала: что именно показано, какие события и герои выдвинуты на первый план, а что сознательно опущено.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и способы её выражения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художественного своеобразия с эпохой и направлением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эпоха задаёт автору круг тем, представление о герое и допустимые способы изображения действительности, поэтому художественное своеобразие всегда связано с историческим временем.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Историко-культурный контекст помогает объяснить, почему произведение выглядит именно так: какие традиции оно продолжает, с чем спорит и какие художественные задачи решает.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по-разному понимают человека и мир: классицизм требует нормы и порядка, романтизм подчёркивает исключительность, реализм стремится к жизненной правде, модернизм ищет новые формы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367404"/>
            <a:ext cx="4813500" cy="27748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направления и их признаки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литературы 11 класса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направлений помогает быстрее увидеть их художественные принципы.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определяет, как строятся образ, конфликт и речь, поэтому знание признаков помогает точнее анализировать текст и не смешивать художественные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художественной оригинальности в русской литературе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важнейшее место занимает психологическая детализация: писатель внимательно показывает, как человек меняется под влиянием мыслей, чувств, сомнений и нравственного выбора.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художественное своеобразие часто связано с ясностью, точностью и внутренней гармонией формы, благодаря которым даже сложная мысль звучит естественно и свободно.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особенно заметны гротеск, сатирическое преувеличение и фантастическая деформация, превращающие бытовую реальность в острую и запоминающуюся художественную картину.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на первый план выходит напряжённый внутренний диалог, полифония голосов и острый нравственный конфликт, раскрывающий сложность человеческой личности.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и смысла в литературном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текста формируется через последовательное взаимодействие его художественных уровней.
</a:t>
            </a:r>
            <a:endParaRPr lang="en-US" sz="23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своеобразие как ключ к пониманию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художественного своеобразия помогает увидеть, как из темы, образов, композиции и языка рождается неповторимый смысл произведения и почему именно форма делает его по-настоящему значимым.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2026-05-23T18:52:24Z</dcterms:created>
  <dcterms:modified xsi:type="dcterms:W3CDTF">2026-05-23T18:52:24Z</dcterms:modified>
</cp:coreProperties>
</file>