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Головоногие моллюски: введение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осьминогов, кальмаров, каракатиц и наутилусов.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и происхождение головоногих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появились около 500 миллионов лет назад. За это время они изменялись, утратив крупные наружные раковины и приобретая быстрые и ловкие формы жизни в морях.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тела головоногих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щупальца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голова несёт сложные глаза и щупальца, число которых у осьминогов восемь, а у кальмаров и каракатиц десять. Щупальца помогают в поиске пищи и движении.
</a:t>
            </a:r>
            <a:endParaRPr lang="en-US" sz="1125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Мантийная полость и дыхание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покрыто мантием, образующим полость для дыхания. Здесь расположены жабры, обеспечивающие насыщение крови кислородом.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анатомия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включает хорошо развитые мышцы и органы, что делает головоногих самыми сложными среди моллюсков.
</a:t>
            </a:r>
            <a:endParaRPr lang="en-US" sz="11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органы чувств головоногих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глаз и зрение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головоногих имеют камеру, похожую на глаза позвоночных, что обеспечивает чёткое восприятие формы и движения. Они способны определять размер и иногда цвет объектов.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органы чувств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зрения, важна роль обоняния и осязания через присоски, помогающих находить пищу и взаимодействовать с окружающей средой.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нервной системы и мозг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защищён хрящевой коробкой и включает отделы, отвечающие за сенсорный анализ и управление движениями.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нервная сложность способствует обучению, памяти и решению нестандартных задач в окружающей среде.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обладают сложным мозгом с примерно 500 миллионами нейронов, одним из самых развитых среди беспозвоночных.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кровеносной системы головоногих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замкнутая, что повышает эффективность циркуляции крови и доставки кислорода.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третьей основной камеры и двух жаберных, обеспечивающих насосную функцию.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содержит гемоцианин на основе меди, придающий голубой оттенок и позволяющий переносить кислород при низких температурах.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поддерживает активный образ жизни, необходимый для быстрого передвижения и охоты.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Реактивное передвижение и его роль в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втягивают воду в мантийную полость и резко выбрасывают её через сифон, обеспечивая мощный толчок и высокую скорость плавания.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движение помогает быстро убегать от хищников и эффективно менять направление при преследовании добычи.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пасти и пищеварительная система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пасти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Пасть головоногих напоминает попугайский клюв, состоящий из прочного хитина. Радулла помогает измельчать пищу, облегчая процесс глотания и пищеварения.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пищеварения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адаптирована к перевариванию животных тканей. Пищевод быстро соединяется с желудком и печенью для эффективного усвоения питательных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скелетные структуры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кальмаров есть внутренний «перо»-скелет, придающий гибкость и форму, а у каракатиц — пористая каракатицевая кость, отвечающая за плавучесть.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Наутилусы сохранили наружную многокамерную раковину, регулирующую плавучесть путём изменения объёма газа в камерах и защищающую тело.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и их строение у головоногих моллюсков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щупалец осьминогов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имеют восемь щупалец с двумя рядами присосок, обеспечивающих надежный захват и манипуляцию объектами.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щупалец кальмаров и каракатиц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кальмаров и каракатиц десять щупалец: восемь коротких и две длинных, часто снабжённых крючками для захвата добычи.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изменяющейся окраски и маскировки у головоногих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Хроматофоры — живые краски кожи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Хроматофоры — это цветные клетки кожи головоногих, способные быстро расширяться и сжиматься. Благодаря им моллюски мгновенно меняют цвет, чтобы слиться с окружающей средой или подчеркнуть своё настроение.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Иридофоры и лейкофоры создают блеск и узоры
</a:t>
            </a:r>
            <a:pPr algn="ct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хроматофоров, на коже есть иридофоры и лейкофоры. Эти структуры отражают свет, образуя переливы и сложные узоры, которые усиливают маскировочный эффект и помогают общению между животными.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как способ отпугивания и коммуникации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используют изменение цвета для защиты: внезапное появление ярких узоров может отпугнуть хищника. Также окраска служит сигналом для других особей в процессе общения и спаривания.
</a:t>
            </a:r>
            <a:endParaRPr lang="en-US" sz="9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миллионов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нейронов содержит мозг головоногих, обеспечивая их сложное мышление и адаптивное поведение.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неврологии моллюсков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головоногих имеет примерно 500 миллионов нейронов, что обеспечивает высокий уровень интеллекта и возможность обучаться на основе опыта.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охотничье поведение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— активные хищники, питаются рыбой, ракообразными и моллюсками, используя скорость и ловкость для захвата добычи.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с присосками и крепкий клюв позволяют эффективно захватывать и измельчать пищу, что способствует успешной охоте.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выделяют ядовитую слюну или используют чернильное облако для защиты и дезориентации жертвы во время охоты.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 головоногих
</a:t>
            </a:r>
            <a:endParaRPr lang="en-US" sz="2912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воспроизведения и развития моллюсков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11" y="1595710"/>
            <a:ext cx="3854006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ареалы: примеры рекордсменов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размеров и мест обитания различных видов головоногих моллюсков.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головоногих варьируются от нескольких сантиметров до десятков метров, отражая их адаптацию к разным средам.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морской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среда обитания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 распространены во всех океанах, от тёплых тропиков до полярных областей, демонстрируя широкий спектр климатических условий проживания.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на разных глубинах — от мелководных зон прибрежья до глубоководных впадин свыше 5000 метров, включая экстремальные условия с низкой температурой и высоким давлением.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Являясь хищниками и добычей, головоногие формируют важные звенья морских пищевых цепей и поддерживают экологическое равновесие.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хищники головоногих — киты, тюлени и крупные рыбы, контролирующие численность этих моллюсков в природе.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Питаясь мелкими организмами, головоногие регулируют популяции, предотвращая перенаселение и деградацию экосистем.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численности головоногих может влиять на пищевые сети и биоразнообразие, поэтому они важны для устойчивого развития морей.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значение для человека: рыболовство и наука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Промысловое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мировой вылов головоногих достигает миллионов тонн, что обеспечивает важный источник пищи и доходов для прибрежных регионов.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деликатесы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странах, включая Японию и Италию, мясо кальмаров и осьминогов считается изысканным блюдом с высоким спросом.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Головоногих изучают для понимания работы нервной системы, когнитивных процессов и адаптаций к сложной морской среде.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чернила и ткани используются в фармацевтике, способствуя разработке новых препаратов и биоматериалов.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головоногих моллюсков и проблемы сохранения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интенсивного вылова и разрушения среды обитания многие виды головоногих оказались под угрозой сокращения численности.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представители, такие как наутилусы и некоторые кальмары, включены в списки охраняемых видов Международного союза охраны природы.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включают регулирование ловли, создание морских заповедников и постоянный мониторинг состояния популяций.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Синтез: значение головоногих моллюсков и перспективы изучения
</a:t>
            </a:r>
            <a:endParaRPr lang="en-US" sz="2604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 — уникальные создания с выдающейся биологией и ролью в экосистемах. Продолжающееся изучение и защита этих организмов важны для сохранения морского биоразнообразия и устойчивого развития.
</a:t>
            </a:r>
            <a:endParaRPr lang="en-US" sz="127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2026-05-09T12:48:41Z</dcterms:created>
  <dcterms:modified xsi:type="dcterms:W3CDTF">2026-05-09T12:48:41Z</dcterms:modified>
</cp:coreProperties>
</file>