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аллергены: что это и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 вокруг нас: как распознать реакцию и защитить себя.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9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учёба становится интенсивнее, а прогулки и спорт — активнее. Поэтому сезонные симптомы аллергии легче заметить, а без внимания они мешают урокам, отдыху и подготовке к экзаменам.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аллерген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аллерген — это вещество из окружающей среды, которое иммунная система ошибочно считает опасным. Само по себе оно не вредно, но у чувствительного человека вызывает защитную реакцию.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 может попасть в организм через дыхание, кожу, слизистые оболочки или после укуса насекомого. Реакция зависит от того, где произошёл контакт и насколько человек к нему чувствителен.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аллергии — повторяемость. Если одни и те же симптомы появляются в похожих условиях снова и снова, это повод обратить внимание на возможный аллерген.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основных природных аллергенов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зависят от времени года и погодных условий: сухой ветер усиливает распространение частиц.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начало лета — самые заметные периоды, но часть аллергенов действует постоянно.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учебного материала о сезонности природных аллергенов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облако над деревьями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зацветают берёза, ольха или орешник, воздух будто наполняется невидимой пылью. Эти мелкие частицы легко подхватывает ветер, и они попадают в нос и глаза даже на расстоянии от деревьев.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след лугов и полей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тимофеевки, злаков и полыни особенно заметна в тёплое время года. На прогулке она может незаметно оседать на лице, одежде и волосах, вызывая знакомые симптомы у чувствительных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растений как главный воздушный аллерген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аллергены и их источники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встречается аллерген, когда он особенно активен и какие симптомы вызывает.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сезон может включать несколько триггеров сразу, поэтому важно учитывать не только месяц, но и место контакта.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учебного материала о природных аллергенах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2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0856" y="1155650"/>
            <a:ext cx="259875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аллергический ринит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Серийное чихание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Чихание приходит подряд, без обычного чувства простуды. Оно часто начинается внезапно после прогулки, контакта с пыльцой или нахождения в пыльном помещении.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 и слезотечение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могут чесаться, краснеть и слезиться. Эти признаки особенно заметны после улицы, когда в воздухе много пыльцы или других частиц.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выделения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носа выделяется жидкая, прозрачная слизь. В отличие от инфекции, она обычно не становится густой и не сопровождается высокой температурой.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Заложенность носа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может быть заложен даже без насморка. Из-за этого становится труднее дышать, спать и сосредоточиться на уроках.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по сезону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симптомы появляются каждый год в одно и то же время, это важная подсказка. Такая повторяемость помогает отличить аллергию от обычной простуды.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чаще всего реагируют на аллерген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человека симптомы могут сочетаться: например, насморк и слезотечение появляются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первыми реагируют нос и глаза, но при более сильной реакции вовлекаются кожа и дыхательные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учебного материала о проявлениях аллергии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аллергическая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контакта с аллергеном до появления симптомов.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 влажная среда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любит тёплые и сырые места: подвалы, ванные комнаты, углы без проветривания и участки после протечек. В таких условиях её споры легче распространяются по воздуху.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появляется на влажных стенах, в старой мебели, на испорченных продуктах и на сырой листве. Поэтому плесень можно встретить не только дома, но и на улице после дождя.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чувствительных людей контакт со спорами вызывает насморк, кашель, зуд или покраснение глаз. Иногда самочувствие ухудшается уже через короткое время после нахождения в сыром помещении.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важно убирать источники сырости и чаще проветривать комнаты. Чем меньше влажных участков и затхлого воздуха, тем ниже вероятность аллергической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на животных: важна не только шерсть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реакцию вызывают не сами волосы, а белки из перхоти, слюны и мочи животных. Они легко оседают на мебели, одежде и в пыли, поэтому контакт бывает незаметным.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аллергия связана с кошками и собаками, но чувствительность возможна и к другим домашним животным. У разных людей симптомы проявляются по-разному: от насморка до зуда глаз и кашля.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аллергия отличается от простуды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аллергию от инфекции по ключевым признакам и времени появления симптомов.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симптомы повторяются в один сезон и сопровождаются зудом, вероятнее аллергия; при инфекции чаще бывают температура и общее недомогание.
</a:t>
            </a:r>
            <a:endParaRPr lang="en-US" sz="108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типичным клиническим признакам аллергии и ОРВИ из школьного учебного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насекомых как природный риск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пчёл, ос и шершней может вызвать не только боль и покраснение, но и сильную местную реакцию с заметным отёком, особенно у чувствительных детей.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укусы в область рта и горла: отёк в этих местах способен затруднить дыхание и требует немедленного внимания взрослых и медицинской помощи.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с известной аллергией даже один укус нельзя недооценивать: нужно наблюдать за состоянием, потому что реакция может быстро усилиться и стать опасной.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при укусе насекомого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укусе и признаки, при которых нужна срочная помощь.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контакт с пыльцой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цветения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прогнозом пыльцы и старайтесь меньше бывать на улице в часы, когда её концентрация особенно высокая.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окна в сухую ветреную погоду, делайте влажную уборку и надевайте очки на прогулке.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умывайтесь, принимайте душ и меняйте одежду, чтобы убрать пыльцу с кожи, волос и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дома и на улице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мер особенно полезна в школе: проветривание по расписанию и чистота в классе уменьшают пыль и плесень.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нескольких привычек сразу: уборка, контроль влажности и сокращение контакта с аллергенами.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мер профилактики природной аллергии.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аллергии у врача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симптомов помогает найти причину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расспрашивает, когда появляются насморк, зуд и слезотечение, и сверяет жалобы с сезоном, местом и контактами. Такой разговор часто подсказывает, что симптомы связаны не с простудой, а с определённым аллергеном.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подтверждает подозрение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осмотра врач может назначить кожные пробы или анализ крови на специфические IgE. На картине такого приёма обычно видны календарь симптомов, бланк обследования и сам специалист, который ищет источник реакции.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тяжёлой реакции счёт идёт на минуты, поэтому важно не ждать, что симптомы пройдут сами.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отёк, дыхание становится шумным или человек слабеет, нужна немедленная помощь взрослых и вызов скорой.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тревожные признаки тяжёлой аллергической реакции по материалам первой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и повседневные привычки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полезны регулярное проветривание вне пикового периода цветения, влажная уборка и чистые подоконники, чтобы снизить количество пыли и частиц аллергенов.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ученика тяжёлая аллергия, классному руководителю и школьному медработнику важно знать возможные триггеры, чтобы вовремя помочь и избежать опасных ситуаций.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стоит мыть руки, умываться и при необходимости менять одежду: так меньше пыльцы и уличной пыли попадёт в глаза, нос и на кожу.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спортом учитывают погоду, сезон цветения и личные аллергены ученика, потому что нагрузка на свежем воздухе может усилить симптомы.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аллерген можно распознать и контролировать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аллергены встречаются вокруг нас каждый день, но по сезону, месту и повторяемости симптомов их можно заметить раньше. Это помогает вовремя защитить здоровье и чувствовать себя увереннее.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2026-05-21T03:45:25Z</dcterms:created>
  <dcterms:modified xsi:type="dcterms:W3CDTF">2026-05-21T03:45:25Z</dcterms:modified>
</cp:coreProperties>
</file>