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гомотетии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форма сохраняется, а размер меняется.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показывает, как одна и та же фигура может быть больше или меньше, не меняя формы. Она помогает понимать подобие, масштаб и построение моделей, карт, схем и чертежей.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гомотетия и зачем она нужна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O называют центром гомотетии. Именно от неё отсчитывают положение каждой точки исходной фигуры и её образа при преобразовании.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 A ставят в соответствие точку A' на луче OA так, чтобы расстояние до образа изменялось по одному правилу для всей фигуры.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называют коэффициентом гомотетии. Оно задаёт, во сколько раз меняется размер: при k &gt; 1 фигура увеличивается, при 0 &lt; k &lt; 1 уменьшается.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k = 1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1, образ совпадает с исходной фигурой. Это означает, что преобразование не изменяет ни размер, ни положение точек относительно 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 положение точек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центр O и её образ всегда лежат на одной прямой. Поэтому направление от центра к точке сохраняется, а меняется только расстояние.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точек фигуры расстояние от центра до образа изменяется одинаково по коэффициенту. Это делает гомотетию строгим и предсказуемым преобразованием.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центр O, лучи к вершинам треугольника и новые положения этих вершин. Тогда сразу видно, что соответствующие точки лежат на тех же направлениях.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коэффициент гомотетии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коэффициента показывает, как меняются размер фигуры и направление расположения её 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задаёт изменение размера, а знак определяет, на каком луче окажется образ точки.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гомотетии: результат зависит от модуля и знака коэффициента.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гомотетии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величины углов, поэтому форма фигуры остаётся той же. Именно это свойство позволяет говорить о подобии фигур и сравнивать их без искажения.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после преобразования остаются пропорциональными. Если одна сторона была вдвое больше другой, то это соотношение сохранится и в образе фигуры.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после гомотетии остаются параллельными. Это важно при построении чертежей и геометрических моделей, где нужно сохранить общий вид фигуры.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изменяется в |k| раз, а площадь — в k² раз. Поэтому площадь растёт или уменьшается быстрее, чем длина сторон, особенно при больших коэффициентах.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геометрического построения образа фигуры.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 гомотетии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треугольника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его увеличенная копия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один треугольник и его образ, построенный из того же центра гомотетии. При коэффициенте 3 каждая сторона станет втрое длиннее, но все углы сохранятся. Такой пример наглядно объясняет, почему фигуры остаются похожими.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 — два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изобразить исходный треугольник рядом с увеличенным вариантом и провести лучи от центра к вершинам. Тогда видно, что соответствующие вершины лежат на одних направлениях, а расстояния до них изменяются по одному и тому же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длина и площадь при разных коэффициентах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сравнить, как один и тот же коэффициент влияет на линейные размеры и на площадь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происходит быстрее, чем рост длины: при увеличении коэффициента эффект становится заметно сильнее.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гомотетии и зависимости линейных размеров и площадей от коэффициента k.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 подобие фигур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фигура получена из другой гомотетией, то они подобны. Это значит, что форма совпадает, а отличаться могут только размеры.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фигур равны соответствующие углы и пропорциональны стороны. Поэтому гомотетия удобно объясняет, почему два многоугольника могут быть одинаковыми по виду.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гомотетия помогает сравнивать треугольники, квадраты и другие фигуры. Она показывает, как по одному чертежу получить другой, сохранив точность построения.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гомотетии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образ точки оказывается не на том же луче, а по другую сторону от центра. Направление меняется, но расстояние от центра умножается на модуль коэффициента.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симметрией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k = -1 особенно важен: точка переходит в положение, симметричное относительно центра. Поэтому гомотетию с отрицательным коэффициентом удобно сравнивать с центральной симметрией.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модуль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определяет, куда направлен образ точки, а модуль показывает, во сколько раз изменяется расстояние. Это правило помогает быстро строить фигуры без ошибок.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координатах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центра в начале координат координаты образа получают умножением на коэффициент гомотетии.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центре в начале координат координаты изменяются одинаково по обеим осям, а отрицательный коэффициент дополнительно меняет направление на противоположное.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гомотетии с центром O(0; 0).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коэффициента и результата преобразования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изменение площади, выраженное через квадрат модуля коэффициента. Для длины достаточно самого коэффициента, а для площади изменение заметно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коэффициента, тем сильнее изменяется фигура. Отрицательные значения меняют направление, но величину изменения определяет только модуль.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получены из правил гомотетии: длина — |k|, площадь — k².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 окружающей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одно и то же место изображают в уменьшенном виде, сохраняя форму объектов. Масштаб показывает, во сколько раз чертёж отличается от реальности.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макеты, модели машин и учебные пособия помогают увидеть объект целиком. Их размеры меняются, но пропорции остаются такими же, как у настоящего предмета.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или уменьшении рисунков в компьютере важно сохранить узнаваемую форму. Именно поэтому гомотетия лежит в основе работы с изображениями, схемами и визуальными моделями.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сравнивает основные преобразования по тому, что они сохраняют и как изменяют фигуру.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гомотетию от других преобразований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центр гомотетии принимают за центр окружности или середину отрезка. На самом деле это точка, относительно которой строятся все лучи к исходной фигуре и её образу.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длину увеличивают правильно, но точку ставят не на том луче. При гомотетии положение образа обязательно связано с центром, иначе построение становится неверным.
</a:t>
            </a:r>
            <a:endParaRPr lang="en-US" sz="1239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случай k = 0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коэффициент переводит все точки в центр, но в школьных задачах такой случай обычно не рассматривают как обычную гомотетию. Его нужно отличать от стандартных построений.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Гомотетию легко спутать с поворотом или отражением. Главный признак верного ответа — сохранение формы при одинаковом изменении размеров для всех точек фигуры.
</a:t>
            </a:r>
            <a:endParaRPr lang="en-US" sz="12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масштабирование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нужно везде, где важно сохранить узнаваемые пропорции: от бумажных чертежей до экранных изображений и учебных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примеров связана с картами и цифровой графикой, потому что там чаще всего требуется точное изменение размера без искажения формы.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основных областей применения масштабирования в 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 гомотетию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квадрата равна 4 см, а коэффициент гомотетии равен 1,5. Значит, каждая сторона образа увеличится в 1,5 раза и станет равной 6 см.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Посчитаем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изменяется по правилу k². Поэтому новый квадрат будет иметь площадь в 2,25 раза больше исходной, то есть увеличение происходит быстрее, чем рост стороны.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показывает разницу между линейным и площадным изменением. Даже небольшое увеличение коэффициента заметно сильнее влияет на площадь, чем на длину стороны.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свойства гомотетии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правила, которые помогают решать задачи на подобие и масштаб.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 фигуры, но изменяет её размер. Именно поэтому она тесно связана с подобием, пропорциями и построениями в масштабе.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гомотетии из школьного курса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форма остаётся, размер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помогает увидеть, как одна и та же фигура может становиться больше или меньше, не теряя формы. Эти знания полезны и в задачах, и в повседневных измерениях.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2026-05-29T00:19:22Z</dcterms:created>
  <dcterms:modified xsi:type="dcterms:W3CDTF">2026-05-29T00:19:22Z</dcterms:modified>
</cp:coreProperties>
</file>