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Религиозно-этические взгляды Льва Толстого: смысл жизни, совесть и ненасилие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Толстой искал правду жизни в совести и нравственном выборе?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Толстой пришёл к религиозной этике?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взгляды формировались в эпоху общественных перемен, личных сомнений и духовного кризиса. Опыт Ясной Поляны, разочарование в светской жизни и обращение к Евангелию сделали поиск нравственного закона главным делом его мысли.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от художественного творчества к религиозно-нравственному поиску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 глубокий кризис, Толстой перестал видеть в литературе только искусство и начал искать ответ на вопрос, ради чего вообще живёт человек.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«Исповеди» он прямо связал смысл существования с различением добра и зла, утверждая, что без этого ориентира жизнь теряет внутреннюю опору.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для него главным стало личное усилие: честный самоанализ, отказ от самообмана и готовность отвечать за каждый поступок перед совестью.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Евангелие как нравственный ориентир Толстого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Нагорная проповедь как центр 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особенно выделял Нагорную проповедь, считая её самым ясным выражением христианской нравственности. В ней он видел не отвлечённую догматику, а практический путь жизни — любовь к ближнему, прощение и отказ от мести.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 церковных посредников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стремился понимать Евангелие буквально и самостоятельно, не полагаясь на сложные богословские толкования. Для него важнее всего был прямой смысл текста, обращённый к внутренней ответственности человека.
</a:t>
            </a:r>
            <a:endParaRPr lang="en-US" sz="10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религиозно-этических взглядов Толстого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нравственному учению заметен не только в трактатах, но и в письмах и дневниках Толстого.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постепенный переход от поиска к оформленной системе взглядов и общественным спорам о ней.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 письмам Л. Н. Толстого 1860–1890-х годов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считал, что церковь часто подменяет живую веру сложными обрядами, поэтому внешний ритуал не может быть главным критерием духовности.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отвергал догматы и церковную иерархию, если они, по его мнению, мешают человеку самостоятельно искать истину и слушать совесть.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упрекал церковь в союзе с властью и в примирении с неравенством, которое противоречит евангельскому идеалу любви.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понимании вера должна подтверждаться не словами и формулами, а нравственным поведением, честностью и отношением к людям.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официальной церкви и церковной догматики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непротивления злу насилием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войны и принуждения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участие в войне, насильственное подчинение и любая жестокость несовместимы с христианской совестью. Он видел в них нарушение человеческого достоинства.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мести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считал, что ответное насилие не исправляет зло, а лишь продолжает его. Нравственная сила проявляется тогда, когда человек сознательно разрывает этот круг.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Непротивление требовало не слабости, а внутренней твёрдости. Толстой понимал его как активный выбор добра без оправдания насилия даже ради благой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традиционное христианство: основные различия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Толстой ставил на первое место личную совесть и нравственную практику, а церковная традиция — догматы, таинства и предание.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состоит в том, что Толстой подчиняет религию нравственному закону, тогда как традиционное христианство сохраняет и догматическое, и церковное измерение.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взглядов Л. Н. Толстого и православной традиции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жизнь вместо роскоши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видел духовную ценность в скромном быте, самоограничении и отказе от излишеств. Он был убеждён, что человек яснее слышит голос совести, когда не прячет её за удобством и привычкой к достатку.
</a:t>
            </a:r>
            <a:endParaRPr lang="en-US" sz="1030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форма нравственной честности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труд для Толстого был не только способом жизни, но и школой внутренней дисциплины. Через работу человек, по его мысли, учится терпению, ответственности и уважению к реальности.
</a:t>
            </a:r>
            <a:endParaRPr lang="en-US" sz="930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как носитель правды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обращался к крестьянскому миру как к среде, где живая нравственная сила видна особенно отчётливо. Он ценил не бедность саму по себе, а близость к труду, простоте и естественной правде.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Совесть, простота и труд как религиозные ценности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толстовского нравственного 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выбор у Толстого ведёт от внутреннего закона к изменению всей жизни.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видел в государстве систему принуждения, где порядок поддерживается не свободным согласием людей, а законами, наказанием и подчинением личности.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Армию он считал узаконенной формой насилия: военная присяга, убийство на войне и дисциплина противоречили, по его мнению, евангельской морали.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его резкая критика войн, смертной казни и обязательной службы: никакая государственная цель не может оправдать нарушение человеческого достоинства.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Толстого к государству, войне и военной службе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475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03" y="2057985"/>
            <a:ext cx="318158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и социальные последствия взглядов Толстого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стремился развивать у учеников способность задавать вопросы, выбирать, обсуждать и отвечать за свои решения, а не просто запоминать готовые правила.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Яснополянской школе Толстой исходил из доверия к ребенку: обучение должно поддерживать естественное любопытство, а не подавлять его страхом и принуждением.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сочувствия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Толстого образование было связано с нравственным ростом: знания имели ценность лишь тогда, когда помогали человеку понимать другого и действовать по совести.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Ясной Поляны показал, что школа может быть живой и открытой, если строится на уважении, внутренней дисциплине и интересе к ребенку как к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толстовской религиозной мысли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отдельные идеи, а взаимосвязанные элементы одной моральной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Ядром выступают ненасилие и совесть; остальные темы раскрывают, как эта установка превращается в образ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авторская группировка по произведениям Л. Н. Толстого: «Исповедь», «В чем моя вера?», «Царство Божие внутри вас», 1882–1893.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крестьянская религиозность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видел в крестьянском труде не романтический идеал, а источник жизненной собранности, терпения и привычки отвечать за свои поступки перед совестью.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ценил в народной среде простоту, внутреннюю честность и близость к реальной жизни, считая, что именно здесь сохраняются более устойчивые нравственные ориентиры.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крестьянам был для Толстого поиском естественной морали: не книжной и показной, а проверенной ежедневным трудом, лишениями и практикой взаимной поддержки.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1901 году Русская православная церковь официально отлучила Толстого. Это решение стало итогом долгого спора о догматах, таинствах, церковной дисциплине и союзе церкви с властью.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Отлучение закрепило его образ как мыслителя, который поставил личную совесть выше институциональной религии. Для современников это событие стало символом глубокого разрыва между Толстым и церковной традицией.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церковью и отлучение 1901 года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отклик на идеи Толстого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Отклик на толстовские идеи был неоднородным: его читали, спорили с ним и одновременно ссылались на него в разных кругах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авторитет Толстого рос, но институциональное признание оставалось ограниченным из-за острой критики церкви и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исторически устойчивым группам восприятия Толстого в конце XIX — начале XX 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обращается к Толстому как к важному источнику размышлений о ненасильственном сопротивлении. Его интерес усиливает международное распространение толстовских идей о личной ответственности.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Кинг развивает ненасильственную традицию, в которой заметен отклик на Толстого. Его наследие закрепляется как универсальный язык нравственного протеста без ответного насилия.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Толстовские тексты о ненасилии и совести начинают широко обсуждаться за пределами России. Его позиция становится особенно значимой для тех, кто ищет моральную альтернативу насилию и политическому принуждению.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толстовских идей на мировую мысль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373" y="1935209"/>
            <a:ext cx="462987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ключевых поздних текстах Толстой последовательно уточнял свои взгляды на смысл жизни, веру и нравственный закон.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произведения образуют единую систему: поиск смысла, евангельская нравственность и критика внешней религиозности связаны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Толстой: «Исповедь» (1882), «В чем моя вера?» (1884), «Царство Божие внутри вас» (1893), «Что такое искусство?» (1897).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Толстого по теме религиозной этики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и спорные стороны толстовской позиции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требовал от человека предельной нравственной честности, но при этом резко отвергал многие формы традиционной религии, что делало его позицию привлекательной и уязвимой одновременно.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считали, что он слишком сильно упростил христианство, сведя его почти исключительно к моральному закону и недооценив значение церковного предания и общинной жизни.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спорным было его отрицание государства, армии и принуждения: для одних это был мужественный протест, для других — утопический отказ от сложной реальности.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Толстой оказался мыслителем, который не вписывался ни в церковную, ни в светскую норму. Именно эта независимость и делает его фигуру предметом постоянных споров.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вера как выбор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показал, что религия может пониматься прежде всего как личная нравственная ответственность. Его наследие напоминает: подлинная вера подтверждается не словами, а честными поступками, уважением к человеку и отказом от насилия.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2026-05-23T10:19:40Z</dcterms:created>
  <dcterms:modified xsi:type="dcterms:W3CDTF">2026-05-23T10:19:40Z</dcterms:modified>
</cp:coreProperties>
</file>