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тригонометрических функций центрального угла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углы на окружности: всё самое важное в одной теме.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алгебре 8 класса нужно определение через окружность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через треугольник удобно только для острых углов. Единичная окружность расширяет тригонометрию на любые углы и сразу показывает, как меняются значения при повороте луча вокруг центра координатной плоскости.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 единичная окружность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центральный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имеет вершину в центре окружности, а его стороны проходят по радиусам. Именно положение его конечной стороны определяет нужную точку на окружности.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 — это окружность с центром в начале координат и радиусом 1. Такой выбор делает вычисления удобными: координаты точки сразу связаны с тригонометрическими функциями.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конечной стороны угла с окружностью имеет координаты x и y. Эти значения становятся основой для нахождения синуса, косинуса и связанных с ними функций.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угла на координатной плоскости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начало отсчёта принимают положительное направление оси Ox. От этого луча удобно откладывать все углы, потому что положение можно описать без лишних построений.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угол откладывается против часовой стрелки. Чем больше поворот луча, тем дальше конечная сторона уходит от начального положения на окружности.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угол откладывается по часовой стрелке. Такое правило помогает работать не только с привычными углами, но и с поворотами в обратную сторону.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особенно важны центр, радиус, конечная сторона и точка пересечения с окружностью. Именно её координаты используются в формулах для тригонометрических функций.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единичной окружности, поэтому координаты точки сразу дают значения синуса и косинуса.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делает определение простым: x — это косинус, а y — синус. Это позволяет находить значения для любого угла, а не только для острых.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единичной окружности и тригонометрических функций через координаты точки
</a:t>
            </a:r>
            <a:endParaRPr lang="en-US" sz="7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через координаты точки на единичной окружности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на единичной окружности позволяют сразу записать значения основных тригонометрических функций и увидеть, когда возникает ограничение на деление.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всегда определены, а тангенс и котангенс требуют проверки нулевых координат.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тригонометрических функций через единичную окружность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тригонометрических функций по четвертям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четвертей помогает мгновенно выбрать знак ответа, не вычисляя точное значение функции.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 четверти положительны все функции, а в остальных четвертях — только часть из них, в зависимости от положения точки.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 тригонометрических функций по четвертям координатной плоскости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значения по центральному углу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единичной окружностью и координатами точки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044" y="2167825"/>
            <a:ext cx="137813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038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Радианная мера угла и её связь с окружностью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поворот вокруг центра равен 2π радиан. Это помогает сравнивать углы не по градусам, а по доле окружности, что особенно удобно в тригонометрии.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Развёрнутый угол соответствует π радиан. Такое обозначение часто встречается в задачах и помогает видеть связь между поворотом и длиной дуги на окружности.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соответствия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90°, 60° и 45° записываются как π/2, π/3 и π/4. Эти значения нужно хорошо помнить, потому что они часто встречаются в задачах.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радианы удобны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длина дуги численно равна величине угла в радианах. Поэтому радианная мера естественно связывает угол, дугу и координаты точки.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точки единичной окружности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4763075" y="217860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нулевом угле конечная сторона совпадает с осью Ox, а точка на окружности имеет координаты (1; 0). Здесь косинус равен 1, а синус — 0.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758075" y="26700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на прямой угол точка переходит в положение (0; 1). В этой точке синус равен 1, а косинус становится равным 0.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4758075" y="31614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половины оборота точка оказывается слева от центра и имеет координаты (-1; 0). Здесь синус снова равен 0, а косинус — -1.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758075" y="365281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270°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прямой угол приводит точку вниз, в положение (0; -1). На этом участке окружности синус равен -1, а косинус равен 0.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4763075" y="4144211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 возвращает точку в исходное положение (1; 0). Это показывает, что значения тригонометрических функций повторяются после полного круга.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синуса, косинуса и тангенса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тригонометрических функций на единичной окружности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для углов 0°, 30°, 45°, 60° и 90° часто используют как опорные при решении задач и проверке вычислений.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всего запомнить эти углы как базовые ориентиры: по ним быстро находят остальные значения и проверяют ответ.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синус и косинус при повороте луча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обе функции меняются плавно и повторяют свой ход после полного оборота, отражая движение точки по окружности.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 ведут себя периодически: их значения зависят от положения луча и возвращаются к исходным после 360°.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окружность; значения для 0°, 90°, 180°, 270° и 360°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углы и повторяемость значений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угол откладывают по часовой стрелке от начальной стороны. Точка на окружности смещается в противоположном направлении, но правило чтения координат остаётся тем же.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осей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точки относительно осей меняются знаки координат. Поэтому для отрицательных углов одни функции сохраняют знак, а другие его меняют.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360°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или вычесть полный оборот, точка снова окажется в том же месте окружности. Значения тригонометрических функций поэтому повторяются через 360°.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прямоугольным треугольником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698188" y="1900020"/>
            <a:ext cx="23517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острого угла на единичной окружности можно провести перпендикуляр к оси Ox и получить прямоугольный треугольник. Его стороны помогают увидеть привычные отношения между углами и длинами.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94976" y="1897030"/>
            <a:ext cx="2358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 косинус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треугольнике синус равен отношению противолежащего катета к гипотенузе, а косинус — отношению прилежащего катета к гипотенузе. На единичной окружности гипотенуза равна 1.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297793" y="1897005"/>
            <a:ext cx="23472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координаты точки сразу становятся значениями функций: x соответствует косинусу, а y — синусу. Так определение через окружность и через треугольник согласуются 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области определения тригонометрических функций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координатах точки на единичной окружности и проверке деления на ноль.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точек и свойства функций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Ox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на окружности отражается относительно оси Ox, её абсцисса остаётся прежней, а ордината меняет знак. Значит, косинус сохраняется, а синус становится противоположным.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Oy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относительно оси Oy меняется знак абсциссы, но ордината остаётся той же. Поэтому синус сохраняет значение, а косинус меняет знак.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отрицательного угла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симметрии следуют важные равенства: sin(-α) = -sin α и cos(-α) = cos α. Они помогают быстро находить значения без полного построения.
</a:t>
            </a:r>
            <a:endParaRPr lang="en-US" sz="10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нахождения значений по координатам точки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42668" y="2063621"/>
            <a:ext cx="37287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(3/5; 4/5)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на единичной окружности имеет координаты (3/5; 4/5), то cos α = 3/5, sin α = 4/5. Тогда tan α = (4/5): (3/5) = 4/3.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5066" y="3243335"/>
            <a:ext cx="3728100" cy="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(-3/5; 4/5)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точки (-3/5; 4/5) синус остаётся равным 4/5, а косинус становится отрицательным. По координатам сразу видно, в какой четверти расположен угол.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основное тригонометрическое тождество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sin²α + cos²α = 1 позволяет убедиться, что найденные значения согласуются с единичной окружностью и теоремой Пифагора.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квадратов синуса и косинуса равна 1, значения выбраны верно; при ошибке равенство нарушится.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sin α = 3/5, cos α = 4/5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при определении функций центрального угла
</a:t>
            </a:r>
            <a:endParaRPr lang="en-US" sz="1914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не запутаться в вычислениях и быстро проверить, можно ли найти значение функции для данного угла.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всегда смотреть на координаты, четверть и возможное деление на ноль; тогда ответ будет и быстрее, и надёжнее.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единичной окружности и определения тригонометрических функций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через окружность становится понятной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объединяет углы, координаты и значения функций в одну систему. Она помогает находить синус, косинус, тангенс и котангенс, а также быстро проверять ответы.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2026-05-30T01:34:35Z</dcterms:created>
  <dcterms:modified xsi:type="dcterms:W3CDTF">2026-05-30T01:34:35Z</dcterms:modified>
</cp:coreProperties>
</file>