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клеточное строение листа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состоит из разных клеток, обеспечивающих фотосинтез, газообмен и защиту растения.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листового строения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листа началось с изобретения микроскопа в XVII веке. Лист — главный орган фотосинтеза, влияющий на кислородный баланс и производство питательных веществ. Знания о листе важны для науки и сельского хозяйства.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слои: эпидермис листа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— это один слой клеток, покрывающих верхнюю и нижнюю поверхности листа, выполняющий защитные функции.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предотвращает испарение влаги и защищает внутренние ткани от механических повреждений и вредных воздействий.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эпидермиса позволяет свету проникать в глубь листа, а устьица регулируют обмен газов с окружающей средой.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Кутикула: защитный барьер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Кутикула — восковая плёнка на поверхности эпидермиса, которая сокращает потерю воды через испарение в жарких условиях.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она служит защитой от проникновения болезнетворных микроорганизмов и механических повреждений листа.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Устьица: ворота для газообмена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и закрытие устьиц регулирует водный баланс листа, контролируя транспирацию и предотвращая обезвоживание.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количество устьиц обычно располагается на нижней стороне листа, что снижает избыточную потерю влаги.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состоят из двух замыкающих клеток, формирующих пору для обмена газами между листом и окружающей средой.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устьица поглощается углекислый газ и выделяется кислород, что важно для фотосинтеза.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Мезофилл: фотосинтетическая ткань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Палисадная паренхима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Палисадная паренхима состоит из удлинённых клеток с большим количеством хлоропластов, расположенных удобно для максимального поглощения света.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Губчатая паренхима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Губчатая паренхима образована рыхло расположенными клетками с большими межклеточными пространствами для эффективного газообмена и распределения влаги.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 упакованные клетки столбчатой паренхимы содержат множество хлоропластов, что увеличивает эффективность поглощения солнечного света.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2021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фотосинтеза у цветковых растений обеспечивается этой тканью, за счёт плотного расположения хлоропластов.
</a:t>
            </a:r>
            <a:endParaRPr lang="en-US" sz="5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межклеточных пространств в газообмене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Межклеточные пространства в губчатой паренхиме обеспечивают свободное движение углекислого газа и кислорода, облегчая доступ к фотосинтетическим клеткам. Это помогает поддерживать жизнедеятельность листа.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распределения влаги внутри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губчатой паренхимы помогают равномерно распределять воду, поддерживая оптимальный уровень влажности. Такая структура облегчает обмен газов и предотвращает пересыхание тканей.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Губчатая паренхима: особенности строения и функции
</a:t>
            </a:r>
            <a:endParaRPr lang="en-US" sz="23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687645"/>
            <a:ext cx="4164900" cy="1725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тканей листа: структура и функции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основные функции и особенности различных тканей листа, показывающие их взаимодействие.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ткань выполняет уникальную функцию, важную для общего здоровья листа и растения.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 класса, 2021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пучки: жилки листа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Жилки состоят из ксилемы и флоэмы, обеспечивая транспорт воды и минеральных веществ от корней к листьям.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транспортной функции, жилки придают листовой пластинке прочность и устойчивость к повреждениям.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переносит органические питательные вещества, синтезированные в листе, к остальным частям растения.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движение воды и питательных веществ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показано, что движение воды происходит преимущественно вверх к листьям, а фотосинтетические продукты транспортируются вниз для питания всего растения.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взаимодействие ксилемы и флоэмы играет ключевую роль для поддержания жизнедеятельности растения и распределения ресурсов.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анатомии растений, Биология XXI века, 2022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Хлоропласты: энергетические фабрики клетки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хлорофилл, который улавливает солнечный свет и преобразует его в энергию для фотосинтеза. В них происходит синтез органических веществ из углекислого газа и воды.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хлоропластов в клетке зависит от типа паренхимы и условий освещения, что позволяет листу адаптироваться к разной интенсивности света и эффективно производить энергию.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Вакуоли: поддержание водного баланса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обеспечивают тургорное давление, поддерживая форму и плотность клеток, что важно для сохранения структуры листа и предотвращения увядания.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резервуарами для хранения воды, ионов и растворённых веществ, поддерживая водно-солевой баланс внутри клетки и всего листа.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также участвуют в удалении продуктов обмена и накоплении запасных питательных веществ, влияя на метаболизм клетки и устойчивость к стрессам.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стенка: жёсткость и защита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стенки формируют стабильную форму клеток, способствуя сохранению общей архитектуры листа при изменениях внешней среды.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играют защитную роль, предотвращая проникновение патогенов и снижая риск разрушения тканей.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клеточной стенки включает целлюлозу, что обеспечивает прочность и предотвращает механические повреждения листа.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стенки регулирует движение воды и питательных веществ, контролируя обмен с окружающей средой и поддержание внутреннего гомеостаза.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фотосинтеза в клетках листа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основных этапов фотосинтеза, демонстрирующая последовательность и взаимосвязь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листьев у разных растений
</a:t>
            </a:r>
            <a:endParaRPr lang="en-US" sz="2476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толстую кутикулу и мелкие клетки мезофилла для защиты от холода и потери влаги, устьиц значительно меньше, чем у цветковых.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более выраженным различием слоёв мезофилла и большим числом устьиц для эффективного газообмена и фотосинтеза.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Сухолюбивые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Отмечается утолщённый эпидермис и мощная кутикула, что снижает испарение и помогает сохранять воду в условиях засухи.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Влаголюбивые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Кутикула тонкая, количество устьиц увеличено для активного газообмена, адаптация к влажной среде и быстрому росту.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606670"/>
            <a:ext cx="4206300" cy="16763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в листе (средние значения)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размеров клеточных элементов в строении листа, отражая их специализированные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диапазон размеров клеток подчёркивает их функциональное разнообразие и адаптивность к задачам листа.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биофакультета МГУ, 2020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кутикула суккулентов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 характеризуются плотной и глянцевой кутикулой, значительно уменьшающей испарение влаги. Такая адаптация помогает выживать в засушливых условиях пустынь и степей.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водных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водных растений кутикула тонкая или отсутствует, что облегчает газообмен с водой. Большая площадь листа способствует эффективному поглощению света и газов.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листьев в разных климатах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листья характерны для засушливых регионов, снижая потерю воды. В тропиках часто встречаются крупные листья, способствующие захвату света и быстрому росту.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листа к окружающей среде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фотосинтеза у растений осуществляется через листовую ткань, что делает её критически важной для жизненных процессов.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средних классов, 2021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95%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обеспечивают основную часть фотосинтеза, влияя на рост и здоровье растения.
</a:t>
            </a:r>
            <a:endParaRPr lang="en-US" sz="5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фундаментальная роль клеточного строения листа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листа обеспечивает комплексное выполнение жизненно важных функций, поддерживая фотосинтез, защиту и обмен веществ. Знания о строении листа необходимы для науки и практики в биологии и агрономии.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2026-05-08T15:51:32Z</dcterms:created>
  <dcterms:modified xsi:type="dcterms:W3CDTF">2026-05-08T15:51:32Z</dcterms:modified>
</cp:coreProperties>
</file>