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в английском языке: значение и основы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уточняет значение существительного, показывая новизну или конкретность объекта.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артиклей в английском языке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появились в древних индоевропейских языках для различения новых и известных объектов. В английском их формы развивались с древнеанглийских se и þæt, окончательно оформившись к Среднеанглийскому периоду под влиянием латинского и французского.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артикль: the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употребляется для обозначения конкретного объекта, о котором уже известно собеседникам. Он выделяет уникальность или известность предмета в разговоре.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не изменяется ни по числу, ни по роду существительного, универсально подходя как к единственному, так и к множественному числу.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the помогает слушателю понять, что речь идёт о ранее упомянутом или уникальном объекте, например, the sun — солнце, единственное в своём 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артикли: a и an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a и an основан на произношении первого звука слова, а не на написании, что важно для правильной речи.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неопределённые артикля указывают, что речь идёт о предмете, ещё не знакомом слушателю или упомянутом впервые.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 ставится перед словами с согласного звука, например, a book — одна из многих книг, ещё не определённая в разговоре.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an употребляется перед словами, начинающимися на гласный звук, например, an apple — любой яблоко, не известное заранее слушателям.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артиклей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«I saw a dog» означает, что говорящий заметил какую-то собаку, ранее не упоминавшуюся в разговоре, что подчёркивает неопределённость объекта.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«I saw the dog» подразумевается конкретная собака, о которой собеседники уже знают, что подчёркивает определённость и уникальность предмета.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артикля: случаи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не используется перед именами собственными людей, такими как John или Maria, поскольку они уникальны и не требуют уточнения.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языков и видов спорта, например English или football, также не требуют артикля при употреблении в предложении.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Страны, указанные без родовых слов, например Russia и France, а также абстрактные понятия, как life и happiness, употребляются без артикля.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06080"/>
            <a:ext cx="4164900" cy="14883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артиклей: the, a/an и отсутствие артикля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разницу в употреблении артиклей в зависимости от степени определённости и количества.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артикля зависит от известности объекта и его количества: the — конкретный, a/an — новый, – — общий смысл во множественном числе.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Grammar Reference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 единственное/множественное число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неопределённые артикли не используются, поскольку они обозначают неопределённость только в единственном числе.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выразить неопределённость во множественном числе, артикль обычно опускается или используются другие слова, такие как some или any.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подходит для существительных как в единственном, так и во множественном числе, например: the cat, the cats.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артикли a и an употребляются исключительно с исчисляемыми существительными в единственном числе: a dog, an orange.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 географическими названиями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названиями больших природных объектов, таких как океаны, моря, реки и пустыни, всегда ставится the: the Pacific Ocean, the Nile, the Sahara.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отдельные страны обычно употребляются без артикля, например Paris, Germany, Russia — они воспринимаются как уникальные имена.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составляют названия стран с родовыми словами, например the United Kingdom или the Netherlands, где артикль необходим.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 названии профессий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перед названием профессии обычно ставится неопределённый артикль a или an, например a doctor или an engineer. Это подчеркивает, что речь идёт о любом представителе профессии. Иллюстрация — человек в медицинском халате.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 национальностями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обозначении национальной принадлежности также используют a/an: a Russian, an American. Такой артикль показывает принадлежность к группе или этносу, а не уникальность. Визуально — человек с элементами национальной одежды.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 профессиями и национальностями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артиклей в английском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чаще всего используется по причине обозначения конкретных объектов, что важно для точности речи и понимания в английском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the свидетельствует о высокой потребности в выделении и уточнении уже известных предметов и явлений.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английских текстов,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 уникальными объектами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употребляется с уникальными объектами, такими как the sun, the moon и the Earth, чтобы подчеркнуть их исключительность и единственность в нашем восприятии.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случаях с уникальными явлениями или объектами в культуре и технике — the Internet, the North Pole — также применяется the для указания их особого статуса.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the с уникальными предметами помогает не путать их с другими, подчеркивает их важность и уникальность в контексте разговора или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фразы с артиклями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типа in the morning, at a glance часто встречаются в английской речи. Их правильное использование помогает говорить естественно и понятно. Эти фразы стоит запомнить вместе с артиклями.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артиклей в выражениях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такие как have a good time или in a hurry, показывают, что именно статья помогает выразить время, скорость или отношение к ситуации, делая речь более живой и точной.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 устойчивых выражениях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порядковыми числительными всегда используется артикль the, так как они обозначают уникальные позиции и порядок в ряду предметов или событий.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правила английского языка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артикль употребляется со всеми порядковыми числительными без исключения.
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 существительными во множественном числе
</a:t>
            </a:r>
            <a:endParaRPr lang="en-US" sz="2422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употребляется, когда говорим о конкретной или уже известной группе предметов — the dogs (эти собаки).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артикли a/an не используются с существительными во множественном числе, так как они обозначают единичность предмета.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идёт о любых представителях класса, без выделения, артикль не нужен — dogs are friendly означает всех собак.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употреблении артиклей у русскоговорящих
</a:t>
            </a:r>
            <a:endParaRPr lang="en-US" sz="2356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вызваны отсутствием аналогов артиклей в русском языке, что влияет на выбор и постановку английских артиклей.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связаны с незнанием правил и влиянием родного языка, что требует особого внимания при обучении.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Learner Corpus, 2022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запоминания артиклей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устойчивых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Заучивание фраз с артиклями помогает запомнить их правильное употребление в естественной речи и быстрее ориентироваться при общении.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собственных примеров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составления собственных предложений укрепляет навыки употребления артиклей и закрепляет правила на практике.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текстов на английском с вниманием к артиклям развивает понимание их правил и улучшает навык использования.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внимания на 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исключений и ключевых слов-указателей помогает избежать ошибок и уверенно применять артикли в различных контекстах.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правильного артикля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руководство по выбору артикля в зависимости от контекста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 популярных песнях и фильмах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The Beatles, например «The Yellow Submarine», используют артикли для выделения важных объектов и событий, что делает тексты запоминающимися.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фильмах, таких как «The Lion King», артикли помогают подчеркнуть уникальность персонажей, например, the king — король, выделенный из множества остальных.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артиклей в культуре способствует лучшему пониманию правил и логики их применения в повседневной речи и творчестве.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— ключ к точной английской речи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важны для различения новых и известных объектов, подчеркивания уникальности и формирования правильной речи. Регулярная практика и изучение улучшают владение ими.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2026-05-07T05:42:04Z</dcterms:created>
  <dcterms:modified xsi:type="dcterms:W3CDTF">2026-05-07T05:42:04Z</dcterms:modified>
</cp:coreProperties>
</file>