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Горький: писатель рубежа веков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 человеческом достоинстве, свободе и суровой правде жизни.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переломе эпох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пришёл в литературу в момент быстрых перемен: росли города, усиливались социальные противоречия, а старый порядок терял устойчивость. Его произведения точно показали, как исторические сдвиги отражаются в судьбах обычных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724501"/>
            <a:ext cx="4843800" cy="263559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и литературного пути Максима Горького.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писателя связана с резкими поворотами эпохи: от бедного детства и ранней известности к эмиграции и общественному признанию.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М. Горького; хронология жизни и творчества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формирование характера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 и постоянное общение с людьми низов рано научили его видеть социальную несправедливость. Этот опыт позже стал основой образов униженных, но внутренне сильных героев.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ставший темой литературы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Пешков рано лишился родителей и рос в доме деда Каширина. Детство прошло в бедности, напряжённой семейной среде и строгой дисциплине.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испытания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Псевдоним, имя и литературный дебют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имя писателя — Алексей Максимович Пешков. Псевдоним «Горький» подчёркивал личный опыт тяжёлой жизни и стремление говорить о ней без украшательства.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заметные публикации появились в 1890-е годы. Именно тогда Горький начал привлекать внимание читателей рассказами с яркими характерами, сильной волей и внутренним протестом.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известность опиралась на редкое сочетание романтического пафоса и точного изображения социальной реальности. Благодаря этому новые герои Горького казались одновременно живыми и символически значимыми.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жанры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Горького: «На дне», «Враги», «Фома Гордеев», «Мать», «Детство», «В людях», «Мои университеты», «Старуха Изергиль», «Челкаш»
</a:t>
            </a:r>
            <a:endParaRPr lang="en-US" sz="905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работал в разных жанрах, но в каждом сохранял интерес к личности в конфликте с обстоятельствами.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разнообразно представлены драматургия, проза и автобиографическая линия; это подтверждает масштаб и многогранность его творчества.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как писатель «дна» общества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рассказах Горький вывел на первый план бродяг, рабочих, нищих и странников. Эти герои не идеализированы, но сохраняют чувство собственного достоинства.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прозе придают разговорная речь, живая интонация и точная передача среды. Через них раскрываются характеры и причины жизненных драм.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бедность и бесправие не уничтожают полностью внутреннюю свободу. Даже в самых тяжёлых обстоятельствах человек способен сопротивляться унижению.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этих произведений — можно ли сохранить человечность, когда жизнь постоянно испытывает человека на прочность и лишает его опоры.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«На дне» как вершина ранней драматургии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пьесы разворачивается в ночлежке — пространстве, где сталкиваются надежды, отчаяние, самообман и жёсткая правда. Здесь каждый персонаж выражает свой взгляд на смысл жизни и цену утешения.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Сатин, Лука, Актёр, Настя, Наташа и Клещ создают многоголосую картину человеческого существования. Пьеса стала не только социальным, но и философским разговором о достоинстве, сострадании и ответственности.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«На дне»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столкновений в пьесе М. Горького.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911950" y="1652981"/>
            <a:ext cx="22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«Мать» и тема пробуждения сознания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связан с жизнью рабочих и ростом общественного движения. Горький показывает, как повседневный труд и социальная несправедливость становятся почвой для перемен в сознании.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среда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соединяются семейная драма, политический роман и история формирования личности. Такое сочетание делает сюжет одновременно личным и исторически значимым.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жанров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романа учатся действовать осознанно и брать ответственность за выбор. Горький связывает пробуждение личности не только с убеждениями, но и с готовностью к поступку.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ответственность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Пелагея Ниловна проходит путь от страха и подчинения к внутренней самостоятельности. Её духовное взросление делает образ матери центральным для понимания романа.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Ниловны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148334"/>
            <a:ext cx="4843800" cy="17879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идеи в произведениях Горького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Горького: «Старуха Изергиль», «Челкаш», «Мать».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через разных персонажей Горький раскрывает главные нравственные и социальные вопросы своего творчества.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герой становится носителем идеи, а не просто участником сюжета; через него Горький проверяет границы свободы, ответственности и человеческого достоинства.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трилогия как история формирования личности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у разных хозяев, постоянные перемещения и столкновение с повседневной нуждой расширяют жизненный опыт. Именно здесь особенно заметны самостоятельность, выносливость и жажда понимания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 людях»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показывает путь к самообразованию, чтению и духовному взрослению. Герой приходит к осознанному выбору собственного пути и внутренней независимости.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«Мои университеты»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начинается с тяжёлых семейных впечатлений, ранней потери опоры и первого опыта столкновения с жестокостью среды. Герой учится наблюдать людей и отличать силу от грубости.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«Детство»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Горького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Горького; тематическое обобщение.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повторяются в прозе, драматургии и публицистике, но каждый раз получают новое художественное решение.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смысл творчества объединяет вопрос о достоинстве личности; остальные темы раскрывают, как это достоинство испытывается обществом, выбором и внутренней борьбой.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революционная эпоха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Горький участвовал в общественной полемике и поддерживал оппозиционные настроения. Его тексты и выступления отражали напряжение эпохи, когда старый порядок стремительно терял устойчивость.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1906–1913 годах писатель жил за границей, но продолжал работать как автор и публицист. После революции его авторитет вырос, хотя отношения с властью оставались сложными и не всегда однозначными.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театр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обновил социальную драму, сделав сцену местом острого разговора о бедности, унижении и нравственном выборе. В его пьесах важна не только фабула, но и столкновение идей.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 Горького звучит напряжённо и часто строится на скрытом конфликте. Через реплики героев раскрываются их мировоззрение, страх, надежда и способность или неспособность к действию.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играет пространство: ночлежка, дом, трактир или рабочая среда становятся художественной моделью общества. Именно поэтому его театр воспринимается как разговор о человеке в предельной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связи и влияние Горького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история России конца XIX — XX 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не только унаследовал традиции, но и переосмыслил их, связав классическую литературу с проблемами нового 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роль Горького как посредника между разными литературными системами: от традиций XIX века к художественным поискам XX столетия.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языка Горького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Горького часто звучат как законченные мысли, которые легко запоминаются. Это усиливает публицистическую силу текста и делает реплики героев особенно выразительными.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Афоричность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и социально точная речь персонажей создают ощущение подлинности. Герои говорят так, как позволяет им их среда, характер и жизненный опыт.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монологи и напряжённые диалоги позволяют передать внутренний конфликт без прямого авторского пояснения. Читатель сам слышит спор мировоззрений и выбирает позицию.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и столкновение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строит образы на резких противопоставлениях: свет и тьма, сила и слабость, правда и самообман. Такой приём помогает быстро раскрывать нравственный смысл сцены.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724501"/>
            <a:ext cx="4843800" cy="263559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факты и общественный статус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основные даты жизни Горького и показывает, как личная биография связана с его литературным авторитетом.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путь от трудного детства к статусу одного из самых влиятельных писателей первой половины XX века.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М. Горького.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Горького для русской литературы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связал традиции классического реализма XIX века с художественными поисками XX столетия. Он показал, что социальная тема может быть и острой, и глубоко человеческой.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закрепился образ личности, которая не мирится с унижением и ищет внутреннюю опору. Такой герой стал важным для литературы и для школьного чтения.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расширил представление о драме и прозе, сделав конфликт идей не менее важным, чем сюжетное действие. Это повлияло на развитие социальной литературы и театра.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долго оставались частью культурной памяти, потому что говорили о понятных подростку вопросах: выборе, совести, свободе и ответственности за свою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Горький остаётся значимым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важен потому, что соединяет правду о тяжёлой жизни с верой в достоинство человека. Его книги заставляют думать о свободе, сострадании и личном выборе, поэтому они не теряют силы и сегодня.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2026-05-23T22:03:37Z</dcterms:created>
  <dcterms:modified xsi:type="dcterms:W3CDTF">2026-05-23T22:03:37Z</dcterms:modified>
</cp:coreProperties>
</file>