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Свойства живых систем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системы обладают ключевыми признаками, обеспечивающими их существование и адаптацию.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системы и их роль в природе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системы — это организмы и их сообщества, способные обмениваться веществом, размножаться и эволюционировать. От бактерий до экосистем — они формируют биосферу, поддерживая жизнь на Земле.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клеток: прокариоты и эукариоты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Прокариотические клетки — простые, без ядра, как у бактерий. Эукариоты — с ядром и органоидами, характерны для растений и животных, обеспечивая сложную организацию.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и многоклеточные 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Одноклеточные, например амёбы, состоят из одной клетки, выполняющей все функции. Многоклеточные имеют специализированные клетки, образующие ткани и органы с различными задачами.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клетки и её компоненты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клетке есть ядро с наследственным материалом, цитоплазма — среда для реакций, органоиды, такие как митохондрии и рибосомы, которые обеспечивают энергией и синтезируют белки.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Уникальное клеточное строение живых организмов
</a:t>
            </a:r>
            <a:endParaRPr lang="en-US" sz="22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энергия в живых системах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2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получают кислород и питательные вещества из окружающей среды для поддержания жизни.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06095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расщеплении органических веществ высвобождается энергия, необходимая для всех жизненных процессов.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2177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продуктов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Образующиеся отходы, такие как углекислый газ и вода, выводятся из организма.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58263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фотосинтеза и дыхания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преобразуют свет в энергию, а животные используют кислород для дыхания, поддерживая обмен веществ.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размеров и количества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— это увеличение массы организма за счёт деления и увеличения клеток, как у дерева, растущего из семени в большое растение.
</a:t>
            </a:r>
            <a:endParaRPr lang="en-US" sz="1102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включает эмбриональный период, изменения после рождения и достижение половозрелости, например, превращение гусеницы в бабочку.
</a:t>
            </a:r>
            <a:endParaRPr lang="en-US" sz="1102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функций и усложнение 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развития структуры усложняются, появляются новые функции, позволяющие лучше приспосабливаться к среде обитания.
</a:t>
            </a:r>
            <a:endParaRPr lang="en-US" sz="11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в живых организмах
</a:t>
            </a:r>
            <a:endParaRPr lang="en-US" sz="22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— основа сохранения жизни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происходит быстро и просто, например, деление у бактерий даёт идентичные копии организма.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объединяет гены двух родителей, создавая генетическое разнообразие и улучшая адаптацию вида.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позволяет видам сохраняться и развиваться, обеспечивая преемственность поколений и устойчивость к изменениям среды.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 изменчивость в живых системах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передаёт признаки потомкам через гены, обеспечивая сохранение видов и их характеристик.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появляется благодаря мутациям, рекомбинации генов и влиянию окружающей среды, создавая разнообразие признаков.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признаки могут быть полезными, нейтральными или вредными для выживания организма.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изменчивости виды адаптируются к изменяющимся условиям, что способствует их эволюционному развитию.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гомеостаз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поддерживают стабильную температуру тела независимо от изменений окружающей среды, используя сложные системы теплообмена.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уровня сахара в крови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контролирует концентрацию глюкозы в крови с помощью гормонов инсулина и глюкагона, обеспечивая энергообеспечение клеток.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Осмотическое равновесие у пресноводных рыб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предотвращения чрезмерного поступления воды организм рыб регулирует водно-солевой баланс через специализированные клетки и органы.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саморегуляции и гомеостаза
</a:t>
            </a:r>
            <a:endParaRPr lang="en-US" sz="22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758908"/>
            <a:ext cx="5037900" cy="19262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живых и неживых систем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признаков живых систем с характеристиками неживых объектов.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живые системы обладают всеми признаками жизни, отличающими их от неживых объектов.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биологии,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Раздражимость как ключевая черта живых систем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направляют рост листьев к свету, используя фототропизм для увеличения фотосинтеза.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реагируют движением на пищу или опасность, что помогает выживанию и поиску ресурсов.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зрачки расширяются при ярком свете, а пульс учащается при волнении, отражая реакцию на стимулы.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данные по культуре Escherichia coli, 2022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популяции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численности отражают адаптацию бактерий к условиям среды и ограниченность ресурсов в стационарной фазе.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зависит от среды: ресурсы и накопление отходов ведут к стабилизации, затем к снижению численности.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смена окраски у зайцев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зайцев меняется цвет шерсти с коричневого летом на белый зимой. Это морфологическая адаптация для маскировки и защиты от хищников в разное время года.
</a:t>
            </a:r>
            <a:endParaRPr lang="en-US" sz="1102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Спячка у медведей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Медведи впадают в спячку зимой — физиологическую адаптацию. В этот период снижается обмен веществ, что помогает пережить холод и дефицит пищи.
</a:t>
            </a:r>
            <a:endParaRPr lang="en-US" sz="1102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Антифризы в крови рыб
</a:t>
            </a:r>
            <a:pPr algn="l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рыбы в холодных водах накапливают особые белки-антифризы, предотвращающие замерзание крови. Это биохимическая адаптация к экстремальным условиям.
</a:t>
            </a:r>
            <a:endParaRPr lang="en-US" sz="1045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адаптаций живых организмов
</a:t>
            </a:r>
            <a:endParaRPr lang="en-US" sz="22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7840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эволюции живых систем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5250" y="1607775"/>
            <a:ext cx="26649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540 млн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 — появление многих групп животных в морях с новыми сложными структурами.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922200" y="2956425"/>
            <a:ext cx="2799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 млн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рыб к жизни на суше — появление первых амфибий с конечностями.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59150" y="1607775"/>
            <a:ext cx="2799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65 млн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млекопитающих после массового вымирания динозавров, диверсификация видов.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96100" y="2956425"/>
            <a:ext cx="2799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процессы продолжаются, приводя к приспособлению организмов к изменениям климата и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живых систем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Иерархическая структура биологических объектов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растворитель и транспортное средство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растворяет питательные вещества и служит средой для их транспорта внутри клетки и по всему организму, обеспечивая обмен веществ.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 с помощью воды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используют воду для поддержания стабильной температуры тела через потоотделение или испарение, что важно для нормальной жизнедеятельности.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клеточные процессы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воды невозможна текучесть цитоплазмы — необходимая для обмена веществ и передачи сигналов внутри клетки.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воды в живых организмах
</a:t>
            </a:r>
            <a:endParaRPr lang="en-US" sz="22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живых систем с окружающей средой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системы получают вещества и энергию из окружающей среды для поддержания жизненных функций и восстановления запасов.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фотосинтез растения поглощают углекислый газ и выделяют кислород, поддерживая атмосферный баланс.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всех живых организмов включает обмен кислородом и углекислым газом с окружающей средой, жизненно важный процесс.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отношения, например, между микоризой и растениями, улучшают обмен веществ и повышают выживаемость обоих организмов.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24296" y="787575"/>
            <a:ext cx="4895409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химические элементы в живых организмах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содержание и функции важных элементов в организме человека.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основных элемента составляют почти 96% организма, показывая их критическую роль в жизнедеятельности.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данные человека, 2021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активности амилазы, 2019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зависимости активности ферментов от температуры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температура активности ферментов примерно равна температуре тела человека — около 37°C.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температуры вызывает значительные колебания активности ферментов, влияя на обмен веществ.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циклы и ритмы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Циркадные ритмы регулируют биологические процессы, как сон и бодрствование, с периодом около 24 часов.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Лунные циклы влияют на размножение у ряда водных организмов, согласовывая биологические процессы с окружающей средой.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миграции птиц появляются благодаря внутренним биологическим часам, соответствующим времени года.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51052"/>
            <a:ext cx="9144000" cy="2089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734501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понимания свойств живых систем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425500" y="1869638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свойств живых систем помогает сохранить биоразнообразие и устойчивое развитие, содействуя прогрессу науки и охране природы.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2026-05-09T21:44:30Z</dcterms:created>
  <dcterms:modified xsi:type="dcterms:W3CDTF">2026-05-09T21:44:30Z</dcterms:modified>
</cp:coreProperties>
</file>