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инфинитива и формы на -ing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формы показывают время и связь действий.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учимся различать формы, которые показывают не только время, но и отношение одного действия к другому: раньше, одновременно, позже или в пассиве.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формы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do и to be doing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25"/>
            <a:ext cx="36225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do — действие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do обычно связывается с будущим или с действием после главного события. В предложении She hopes to win инфинитив показывает цель, намерение или ожидаемый результат.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94250" y="3011225"/>
            <a:ext cx="36225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 doing — процесс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 doing подчёркивает процесс, который идёт в тот же момент, что и главное действие. He seems to be sleeping показывает именно длительное, текущее состояние, а не факт завершения.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have done и to have been doing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05475" y="1411899"/>
            <a:ext cx="1975284" cy="3010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главного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have done показывает, что действие произошло раньше другого момента. В примере She is happy to have finished сначала было завершение, а потом — чувство удовлетворения.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764038" y="1411899"/>
            <a:ext cx="1975284" cy="3010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до момента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have been doing подчёркивает длительность действия до нужного момента. Фраза They seem to have been waiting for an hour говорит не только о прошлом, но и о продолжительном процессе.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 не абсолютное время, а отношение формы к главному событию: результат, процесс, предшествование или цель.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форма, тем точнее она показывает связь с главным действием: одновременность, предшествование или длительность.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шкала инфинитива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урока, 2025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29017" y="3418395"/>
            <a:ext cx="174825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98542" y="3418395"/>
            <a:ext cx="174825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формы в примерах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learn English в примере I want to learn English показывает действие, к которому человек стремится. Инфинитив выражает цель или намерение, а не процесс в момент речи.
</a:t>
            </a:r>
            <a:endParaRPr lang="en-US" sz="984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 reading в She seems to be reading now передаёт действие, которое происходит в тот же момент. Форма подчёркивает текущий процесс, а не его завершённость.
</a:t>
            </a:r>
            <a:endParaRPr lang="en-US" sz="1031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Предшествование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have passed в He is glad to have passed the test сообщает, что событие уже произошло. Главное чувство относится к результату, который случился раньше.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have been studying в They appear to have been studying all evening показывает длительное действие в прошлом, которое продолжалось до другого момента и дало заметный след.
</a:t>
            </a:r>
            <a:endParaRPr lang="en-US" sz="9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+ object + to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нужно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for + object + to + verb показывает, кому именно предназначено действие. В предложении It is easy for him to answer понятно, что отвечать должен он, а не кто-то другой.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 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 же модель может выражать цель или удобство действия. Фраза The box is heavy for me to carry означает, что я не могу легко нести коробку, потому что она тяжёлая.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переводить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перевода часто подходит оборот «для того, чтобы». Он помогает быстро понять смысл, но в английском важно сохранить структуру с for и инфинитивом.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Gerund как существительное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Gerund образуется с помощью V-ing и может выполнять роль существительного. В предложении Swimming is fun слово swimming обозначает не процесс в конкретный момент, а само занятие.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предлогами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gerund часто стоят определители и предлоги, как в after dinner или of reading. Это показывает, что форма ведёт себя как обычное имя действия.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«что?»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Gerund легко заменить вопросом «что?». В I like reading ответом на вопрос «что я люблю?» будет reading, потому что именно оно называет объект действия.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часто встречается после глаголов like, enjoy, finish и после предлогов. Она удобна там, где нужно говорить о действии как о факте или занятии.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participle: процесс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 на -ing часто описывает действие, которое происходит одновременно с другим. В The boy running is my brother оно рисует картинку: брат именно бежит в этот момент.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I saw her smiling форма помогает показать то, что наблюдал говорящий. Это не просто факт, а живой процесс, который был заметен в конкретную секунду.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 делает речь более наглядной и динамичной. Оно часто помогает представить ситуацию как кадр, в котором действие ещё продолжается и не успело закончиться.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participle: результат и состояние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750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словосочетаниях вроде broken window или finished homework форма past participle описывает уже полученный результат, а не сам процесс. Предмет выглядит изменённым после действия.
</a:t>
            </a:r>
            <a:endParaRPr lang="en-US" sz="988" dirty="0"/>
          </a:p>
        </p:txBody>
      </p:sp>
      <p:sp>
        <p:nvSpPr>
          <p:cNvPr id="12" name="Text 3"/>
          <p:cNvSpPr txBox="1"/>
          <p:nvPr/>
        </p:nvSpPr>
        <p:spPr>
          <a:xfrm>
            <a:off x="40750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глаголов-связок и в коротких описаниях past participle передаёт состояние: closed door, tired ученики, surprised faces. Так фраза показывает итог без дополнительного объяснения.
</a:t>
            </a:r>
            <a:endParaRPr lang="en-US" sz="1017" dirty="0"/>
          </a:p>
        </p:txBody>
      </p:sp>
      <p:sp>
        <p:nvSpPr>
          <p:cNvPr id="13" name="Text 4"/>
          <p:cNvSpPr txBox="1"/>
          <p:nvPr/>
        </p:nvSpPr>
        <p:spPr>
          <a:xfrm>
            <a:off x="407503" y="3694860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passive-конструкциях past participle помогает сказать, что действие направлено на предмет: The book was written, The window was repaired. Важен не исполнитель, а объект.
</a:t>
            </a:r>
            <a:endParaRPr lang="en-US" sz="1017" dirty="0"/>
          </a:p>
        </p:txBody>
      </p:sp>
      <p:sp>
        <p:nvSpPr>
          <p:cNvPr id="14" name="Text 5"/>
          <p:cNvSpPr txBox="1"/>
          <p:nvPr/>
        </p:nvSpPr>
        <p:spPr>
          <a:xfrm>
            <a:off x="274655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часто встречается в заголовках, описаниях и кратких инструкциях, где нужно быстро передать завершённость, внешнее состояние или результат действия без лишних слов.
</a:t>
            </a:r>
            <a:endParaRPr lang="en-US" sz="975" dirty="0"/>
          </a:p>
        </p:txBody>
      </p:sp>
      <p:sp>
        <p:nvSpPr>
          <p:cNvPr id="15" name="Text 6"/>
          <p:cNvSpPr txBox="1"/>
          <p:nvPr/>
        </p:nvSpPr>
        <p:spPr>
          <a:xfrm>
            <a:off x="274655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спросите себя: предмет сам что-то делает или с ним что-то сделали? Если второе, чаще нужен именно past participle.
</a:t>
            </a:r>
            <a:endParaRPr lang="en-US" sz="10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Perfect -ing помогает показать, что действие уже завершилось или продолжалось до опорного момента. Это особенно полезно в письменной речи и при точном пересказе событий.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«удаление» от главного события, тем сложнее форма: от simple relation к perfect и perfect continuous.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Perfect -ing: раньше другого действия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временных отношений в инфинитиве и -ing forms; 2025.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случаи passive -ing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над объектом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-ing ставится, когда важно показать, что действие направлено на объект, а не исходит от него. Форма being done передаёт процесс, который происходит с предметом сейчас.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having been done используется, если действие над объектом завершилось раньше другого момента. Она помогает точно связать результат с предыдущим событием в сложном предложении.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получает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конструкциях часто сохраняется смысл пассива даже без отдельного подлежащего. Поэтому важно искать, кто испытывает действие, а не кто его выполняет.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подчеркнуть состояние предмета, passive -ing особенно удобна в описаниях и формальном письме. Она делает связь между процессом и результатом более ясной.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62514"/>
            <a:ext cx="251700" cy="22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места употребления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-ing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enjoy, finish, avoid, mind и suggest обычно выбирают форму на -ing. Она воспринимается как имя действия, поэтому звучит естественно после этих глаголов.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to-infinitive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want, decide, hope и plan чаще нужен to-infinitive. Эти глаголы обычно обозначают намерение, цель или выбор будущего действия, а не сам процесс.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to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прилагательных to-infinitive помогает объяснить состояние или готовность: happy to help, ready to leave. Здесь форма связывает качество с конкретным действием.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сочетаниями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письме полезно запоминать не отдельное слово, а типичный паттерн целиком. Так легче избегать ошибок и быстрее строить правильные фразы.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разным смыслом формы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значения зависят от того, идёт ли речь о результате, намерении или опыте.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 не сами выбирают форму, но подсказывают отношение между событиями: раньше, одновременно или как фон для 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While чаще указывает на процесс, а before и after помогают увидеть последовательность; when может работать и для одновременности, и для перехода.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 времени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временных связок в английском предложении; 2025.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образцу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hope нужен to-infinitive, потому что речь идёт о желаемом будущем действии: I hope to see you soon.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38042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Гордость за факт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proud of употребляется gerund: She is proud of winning. Здесь форма на -ing называет уже совершённое действие как факт.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81997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Видимый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seem подходит to be doing, когда действие видно как процесс сейчас: They seem to be waiting for us.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4100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Перед уходом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before нужен gerund: Before leaving, check the door. Предлог требует формы, которая работает как существительное и обозначает действие.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38042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5) Любимое занятие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enjoy всегда ставится -ing: He enjoys playing chess. Глагол описывает занятие, которое нравится как устойчивое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форму и отношение ко времени: раньше, одновременно, позже, процесс или 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 предшествование, выбирают perfect; если процесс, то continuous; если цель или будущий шаг — simple to-infinitive.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шпаргалка по выбору формы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по инфинитиву и формам на -ing из учебного материала; 2025.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частые ошибки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смешивайте формы после одного и того же глагола без проверки значения. Сначала вспомните, требует ли слово действия как факта, процесса или намерения, а потом выбирайте форму.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пропускайте being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passive -ing легко забыть слово being. Если действие направлено на объект сейчас, нужна именно эта часть: being repaired, being discussed, being built.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having done с doing, когда важно показать, что действие произошло раньше другого. Если предшествование не нужно, простого -ing обычно достаточно.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себе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сомнительного слова полезно задать вопрос: это цель, процесс или результат? Такой короткий тест помогает быстро исключить неверный вариант и избежать случайной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выбора нужной формы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последовательности: событие, время, затем тип действия.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простой ориентир: сначала определяем, к какому событию относится действие, а потом выбираем форму. To-infinitive чаще показывает цель и будущее, а -ing — процесс, факт или предшествование.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2026-07-25T11:12:56Z</dcterms:created>
  <dcterms:modified xsi:type="dcterms:W3CDTF">2026-07-25T11:12:56Z</dcterms:modified>
</cp:coreProperties>
</file>