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9150" y="2501800"/>
            <a:ext cx="7707600" cy="22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обзор: конструкции с want/expect smb + to do smth
</a:t>
            </a:r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797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конструкции Complex Object с глаголами want и expect для выражения желаний и ожиданий.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359150" y="360000"/>
            <a:ext cx="55530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конструкции Complex Object в английском языке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Object возник как средство передачи желаний и требований к действиям других. Сейчас конструкция широко применяется в повседневной и деловой речи, облегчая выражение сложных мыслей.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формула: want/expect smb + to do smth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состоит из глагола want или expect, за которым следует объект — лицо, выполняющее действие, и инфинитив с to, выражающий это действие.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want и expect требуют обязательного указания объекта действия, что отличает их от других конструкций без объекта.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«I want you to help me» — я хочу, чтобы ты помог; «They expect us to win» — они ожидают, что мы победим.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want и expect: смысл и отличия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выражает личное желание или просьбу, часто с дружелюбной или мягкой интонацией, которая зависит от говорящего и ситуации.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указывает на ожидание реального выполнения действия, подразумевая уверенность или даже обязательство, часто используясь в более формальных контекстах.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конструкции с want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«I want you to study hard» — выражение просьбы или совета с целью поддержать и мотивировать к учебе.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«She wants her friend to join the club» — желание, направленное на другого человека, отражающее личные интересы.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 want часто встречается в темах, связанных с учебой, дружбой и хобби, подходя для мягких, доброжелательных просьб.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want в речи помогает бережно выразить собственные желания, сохраняя дружелюбный тон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конструкции с expect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«My parents expect me to do my homework» — родители выражают уверенное ожидание выполнения ребёнком задания.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«Teachers expect students to be prepared» — обозначение формального требования к ответственности и готовности учащихся.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подчеркивает точность и обязательность выполнения действия, часто применяется в официальных или учебных контекстах.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want и expect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сообщает о предсказуемом или обязательном исходе, отражая уверенность в исполнении: «I expect you to come» означает, что присутствие ожидается как должное.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с expect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чаще выражает субъективные желания, эмоции и индивидуальные предпочтения говорящего. Например, «I want you to come» показывает личный мотив и запрос.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желание с want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468158"/>
            <a:ext cx="3765900" cy="1030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различий между want и expect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значению и примеру помогает понять нюансы употребления глаголов в конструкции Complex Object.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звучит мягко и субъективно, expect — более официально и строго, акцентируя обязательства.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 in Use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 конструкцией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«He wants his brother to play football» — выражение желания в утвердительной форме с чётким указанием объекта.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позволяют ясно обозначить, кто и что должен сделать, облегчая понимание намерений говорящего.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«She expects her friend to visit tomorrow» — демонстрация ожидания с конкретным объектом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«I don't want you to leave» — отказ от желания, подчёркивающий нежелательность действия у объекта.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«They do not expect us to work late» — отсутствие ожидания выполнения определённого действия.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частица not ставится перед инфинитивом с to или глаголом want/expect, в зависимости от смысла и интонации.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отрицание в таких конструкциях важно для точного выражения намерений и понимания ситуации.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конструкции: особенности и примеры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конструкции: порядок слов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общих вопросах перед подлежащим всегда стоит вспомогательный глагол do. Пример: Do you want me to call you? — здесь уточняется, кто инициирует действие и кто его выполняет.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специальных вопросах с вопросительными словами (что, кто, где и т.д.) структура сохраняет вспомогательный глагол do, например: What do you expect him to do? — выявляет конкретное действие, которое ожидается от объекта.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помогает ясно разделять субьект и объект действия, а также правильно строить вопросы с конструкцией complex object, сохраняя грамматическую точность.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конструкций с make и let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и let требуют после себя инфинитив без частицы to: She made him do it — подчеркивает принуждение или обязательство выполнить действие.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конструкции let используется Bare infinitive для выражения разрешения: Let me go — позволяет выразить позволение без строгого приказа.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want и expect, которые требуют to-infinitive, make и let влияют более непосредственно на субъекта действия, отражая волю говорящего.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различий помогает правильно использовать complex object в разных ситуациях, особенно в эмоционально насыщенной речи и управлении поведением.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 употреблении конструкции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пропуск частицы to перед инфинитивом: I want him do it — это неверно, правильно "I want him to do it". Правильное употребление важнее для ясности.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тип ошибки — отсутствие объекта или неправильный порядок слов: She wants go — неверно. Обязательно нужен объект и правильный порядок: She wants to go или She wants him to go.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времён в конструкции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употреблении want/expect в прошедшем времени глагол сохраняет смысл, а инфинитив с to не меняет формы: He said he wanted me to stay.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согласованием, чтобы выражать правильное время действия в придаточных предложениях, сохраняя логику повествования и хронологию событий.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согласования приводит к смысловым ошибкам и затрудняет понимание намерений говорящего при передаче желаний или ожиданий.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want и expect в подростковой речи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want встречается в дружеских разговорах и семейных просьбах, в то время как expect — в формальных требованиях или инструкциях.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Learner Corpus,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want более распространён в неформальном общении, а expect характеризует более строгие и официальные ожидания.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художественной и популярной литературы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подростковых романах конструкция с want подчёркивает внутренние желания персонажей, например: "She wanted her friends to understand her feelings."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конструкций помогает глубже раскрывать характеры и мотивы героев, делая повествование более живым и многогранным.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часто встречается в описании напряжённых моментов, когда персонажи уверены в результате или требуют выполнения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конструкции в повседневных диалогах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семейной речи родители часто используют want, выражая пожелания к детям: Parents want their children to finish homework.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применяют expect, чтобы указать на взаимные ожидания и обязательства, например: Friends expect honesty and support.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подтверждают практическую значимость конструкции для повседневного общения подростков, делая её изучение важным.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между want, expect, make и let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функциях и интенциях говорящего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три предложения с глаголом want, используя разные объекты и инфинитив с to, чтобы отразить разнообразные ситуации и желания.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два предложения с expect, демонстрируя различные ожидания в формальных и неформальных контекстах.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Исправьте ошибки в предложениях, особенно неверное употребление инфинитива и неправильный порядок слов, чтобы закрепить правильные конструкции.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Придумайте короткий диалог между школьниками, где используются конструкции want и expect, отражающие реальные школьные ситуации.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для отработки навыков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рекомендации для уверенного владения Complex Object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конструкции want/expect smb + to do smth расширяет языковые возможности. Регулярная практика в реальных и учебных диалогах улучшает понимание и способность выражать сложные мысли на английском.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2026-05-07T03:53:18Z</dcterms:created>
  <dcterms:modified xsi:type="dcterms:W3CDTF">2026-05-07T03:53:18Z</dcterms:modified>
</cp:coreProperties>
</file>