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808" y="339900"/>
            <a:ext cx="3543934" cy="446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49029" y="722725"/>
            <a:ext cx="47319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 меридианы: как найти любую точку на Земле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4149029" y="3215875"/>
            <a:ext cx="37419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сетка помогает точно указывать места: от экватора до полюсов.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49029" y="450000"/>
            <a:ext cx="47319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0" y="998038"/>
            <a:ext cx="3872400" cy="3774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нужна географическая сетка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48775"/>
            <a:ext cx="61314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людям нужна географическая сетка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2276225"/>
            <a:ext cx="3542700" cy="99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место на Земле стало возможным благодаря системе координат. Раньше одинаковые названия могли встречаться в разных регионах. Параллели и меридианы задают единый «адрес» для географии, мореплавания, авиации и навигации. Значения измеряют в градусах, иногда в минутах и секундах.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1746" y="1923305"/>
            <a:ext cx="236400" cy="23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9921" y="1916405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23355"/>
            <a:ext cx="236400" cy="236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параллели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вокруг Земли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— это воображаемые окружности, которые огибают Землю, оставаясь параллельными экватору. Их направление — с запада на восток, поэтому они образуют «горизонтальные» пояса.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Пояса по широте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Двигаясь от экватора к полюсам, параллели становятся ближе друг к другу и выглядят по-разному. На глобусе и карте они помогают определить широту точки.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 пересекаются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особенность параллелей: они не пересекаются между собой. Каждая параллель соответствует своему значению широты и отделяет один географический пояс от другого.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длина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параллелей уменьшается по мере приближения к полюсам. Это связано с формой Земли: окружности ближе к полюсам «сужаются» из-за уменьшения радиуса.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имеет широту 0° и разделяет Землю на Северное и Южное полушария. Это самая длинная параллель.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0°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экватора отсчитывают широту, поэтому он служит нулевой опорной линией для координат.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 (атласы и учебники)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Меридианы — это воображаемые линии, соединяющие Северный и Южный полюсы. Они направлены с севера на юг и пересекают параллели под прямым углом.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24435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меридианы одинаковой длины, потому что тянутся от полюса до полюса. На глобусе их можно представить как «длинные полукольца», сходящиеся наверху и внизу.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6218700" y="2031025"/>
            <a:ext cx="26553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меридианов — определить долготу точки. Если знать, между какими меридианами находится место, можно точно описать его положение относительно нулевого.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меридианы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7783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меридиан имеет долготу 0° и проходит через Гринвич — район Лондона. Именно с этой линии принято начинать отсчёт долгот на карте и глобусе.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3285125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Долготу отсчитывают в обе стороны: до 180° к востоку и до 180° к западу. Так получаются понятные числовые координаты для любого пункта.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383089" y="1795650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делит Землю на Восточное и Западное полушария. Сравнивая место с нулевым меридианом, можно понять, в какой части мира оно находится.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2544525" y="450991"/>
            <a:ext cx="63294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меридиан и Восточное с Западным полушариями
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5"/>
          <p:cNvSpPr txBox="1"/>
          <p:nvPr/>
        </p:nvSpPr>
        <p:spPr>
          <a:xfrm>
            <a:off x="4383089" y="3285113"/>
            <a:ext cx="3584400" cy="12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линия служит «основой» для координатной сетки: без нулевого меридиана было бы сложно договориться об одинаковом способе записи долгот.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всегда связана с экватором, а долгота — с нулевым меридианом. Поэтому одинаковые числа могут отвечать разным направлениям.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 долгота: как меняются значения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графику видно: обе величины измеряются в градусах, но работают как две разные «оси» координат — вертикальная и горизонтальная.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Образовательная иллюстрация на основе школьной системы координат (градусная шкала)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78325" y="1054005"/>
            <a:ext cx="5239200" cy="38168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48775"/>
            <a:ext cx="86040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и карта: как выглядят параллели и меридианы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833650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видно на глобусе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глобусе параллели изображаются как круги, потому что они огибают Землю по «широтным поясам». Меридианы выглядят как дуги и сходятся у полюсов — там они встречаются.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3364127"/>
            <a:ext cx="3063000" cy="10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линии меняют вид на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плоскости карты поверхность Земли приходится переносить специальными способами. Из-за этого меридианы и параллели могут казаться прямыми или изогнутыми — но их значения остаются теми же, что и на глобусе.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000" y="1221275"/>
            <a:ext cx="7344000" cy="199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82100" y="3677453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сетки делят Землю на полушария и помогают быстро ориентироваться по координатам.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линии географической сетки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5972648" y="3677450"/>
            <a:ext cx="29013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и нулевой меридиан дают начало отсчёта координат, а полярные круги задают важные границы зон с особенностями освещения и климата.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81806"/>
            <a:ext cx="51633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атласы и учебники по географии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координаты точки на карте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алгоритм использования географической сетки (параллели и меридианы).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3310" y="1235861"/>
            <a:ext cx="231750" cy="30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3273" y="2523136"/>
            <a:ext cx="292200" cy="292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358" y="3818244"/>
            <a:ext cx="292200" cy="2597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489800" y="450000"/>
            <a:ext cx="6384000" cy="50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и долгота: в чем разница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420060" y="123586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Широта: расстояние от экватора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Широта показывает, насколько точка удалена от экватора. Ее значения меняются от 0° до 90° к северу или к югу, помогая определить положение относительно воображаемой линии экватора.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160248" y="2514736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Долгота: расстояние от нулевого меридиана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Долгота показывает положение точки относительно нулевого меридиана. Значения идут от 0° до 180° к востоку или к западу, а значит задают поворот на восток или запад.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8333" y="3793611"/>
            <a:ext cx="4092900" cy="10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вместе — точный адрес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соединяете широту и долготу, получается точный адрес на Земле. По этим двум числам можно найти объект на глобусе и карте, не путая направления.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5147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записи указывают широту, потому что она связана с направлением «к северу или к югу» относительно экватора. Это задает положение точки по вертикальной части сетки.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правильно читать географические координаты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62577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записывают долготу, то есть направление «к востоку или к западу» относительно нулевого меридиана. Такая последовательность помогает избежать ошибок при чтении координат на карте.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736825"/>
            <a:ext cx="44052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Полушария обязательно указывают буквами: с. ш. или ю. ш., в. д. или з. д. Например, 55° с. ш., 37° в. д. — координаты для поиска места.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одной параллели к другой соответствует изменению широты, а значит и смене климатических условий, потому что меняется высота Солнца над горизонтом.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параллели Земли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от экватора до полюсов расстояние по широте «нарастает», поэтому природные зоны закономерно меняются с юга на север и обратно.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географические атласы и учебные пособия; значения 23,5° и 66,5° отражают положение тропиков и полярных кругов.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308" y="1923305"/>
            <a:ext cx="236400" cy="23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56121" y="1916405"/>
            <a:ext cx="187650" cy="25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11183" y="1923305"/>
            <a:ext cx="236400" cy="236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90633" y="1936488"/>
            <a:ext cx="236400" cy="210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параллели и меридианы
</a:t>
            </a:r>
            <a:endParaRPr lang="en-US" sz="2000" dirty="0"/>
          </a:p>
        </p:txBody>
      </p:sp>
      <p:sp>
        <p:nvSpPr>
          <p:cNvPr id="12" name="Text 1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3" name="Text 2"/>
          <p:cNvSpPr txBox="1"/>
          <p:nvPr/>
        </p:nvSpPr>
        <p:spPr>
          <a:xfrm>
            <a:off x="27000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 меридианы лежат в основе навигации: помогают быстро определить, где находится город, порт или участок маршрута. В планировании путешествий координаты уменьшают риск ошибиться направлением.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2449443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объектов на карте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ищете остров, море или горный район, карта использует координатную сетку. Это позволяет «привязать» объект к точке и точно сравнить разные места между собой.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4628874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GPS и навигаторов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навигаторы рассчитывают местоположение, используя координаты широты и долготы. Благодаря этому устройство может показывать дорогу и выполнять поиск ближайших объектов.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6808330" y="2479495"/>
            <a:ext cx="2065800" cy="14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цифровые карты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применяются в школьной географии, в интерактивных картах на телефоне и в атласах. Они помогают понять, как соотносятся материки, страны и отдельные точки на Земле.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1302" y="2890206"/>
            <a:ext cx="2876609" cy="19074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3702" y="2890206"/>
            <a:ext cx="2876609" cy="19074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0302" y="2890206"/>
            <a:ext cx="2876609" cy="19074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Полушария Земли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35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Северное и Южное: Земля делится по экватору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 — это нулевая широта, которая разделяет Землю на Северное и Южное полушария. Представьте глобус: две половины по разные стороны экватора окрашиваются по-разному, и становится ясно, почему говорят «к северу» или «к югу».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2380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 Запад: отсчёт от нулевого меридиана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Нулевой меридиан проходит через Гринвич и определяет, где начинается Восточное и Западное полушария. На иллюстрации удобно показать, как долгота отсчитывается от одной опорной линии и «раскрывает» другую половину Земли.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14613" y="1329400"/>
            <a:ext cx="2707670" cy="14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части мира: наглядная логика глобуса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совместить экватор и нулевой меридиан, глобус делится на четыре части: по широте и долготе сразу видно, где находится точка. Это помогает лучше запомнить обозначения и научиться читать координаты без путаницы.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2643"/>
            <a:ext cx="5163300" cy="29769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74500" y="1452687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схеме удобно видеть, что параллели «обходят» Землю кольцами, а меридианы пересекают их, формируя координатную сетку для поиска точек.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450000"/>
            <a:ext cx="63840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 меридианы на схеме Земли
</a:t>
            </a:r>
            <a:endParaRPr lang="en-US" sz="2000" dirty="0"/>
          </a:p>
        </p:txBody>
      </p:sp>
      <p:sp>
        <p:nvSpPr>
          <p:cNvPr id="6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5774500" y="2780108"/>
            <a:ext cx="3099300" cy="11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разную геометрию линий: параллели ведут себя как замкнутые контуры, а меридианы сходятся у полюсов, поэтому сетка помогает находить координаты.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325802"/>
            <a:ext cx="51633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географической сетки из школьных атласов и учебных пособий по географии (описание свойств параллелей и меридианов).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1450650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путают параллели и меридианы: первые идут вокруг Земли параллельно экватору, вторые соединяют полюсы. Из-за этой ошибки направления широты и долготы начинают «перемешиваться».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270000" y="450000"/>
            <a:ext cx="6384000" cy="8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изучении темы
</a:t>
            </a:r>
            <a:endParaRPr lang="en-US" sz="2000" dirty="0"/>
          </a:p>
        </p:txBody>
      </p:sp>
      <p:sp>
        <p:nvSpPr>
          <p:cNvPr id="5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270000" y="2303883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и значения: широту относят к экватору, а долготу — к нулевому меридиану. Если перепутать опорные линии, координаты перестанут указывать нужную точку на карте.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270000" y="3157115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типичная ошибка — считать, что все линии одинаковой длины. На самом деле меридианы одинаковы по длине, а параллели у полюсов становятся короче, чем на экваторе.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270000" y="4010349"/>
            <a:ext cx="46596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забывают про полушария в записи координат. Если не указать «с. ш./ю. ш.» и «в. д./з. д.», одна и та же цифра может обозначать разные места, и поиск получится неверным.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120584"/>
            <a:ext cx="3127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градус широты или долготы в среднем соответствует примерно 111 км. Это помогает представлять, как меняется расстояние при движении по поверхности Земли.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398750" y="1223693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111 км
</a:t>
            </a:r>
            <a:endParaRPr lang="en-US" sz="7817" dirty="0"/>
          </a:p>
        </p:txBody>
      </p:sp>
      <p:sp>
        <p:nvSpPr>
          <p:cNvPr id="6" name="Text 2"/>
          <p:cNvSpPr txBox="1"/>
          <p:nvPr/>
        </p:nvSpPr>
        <p:spPr>
          <a:xfrm>
            <a:off x="4398875" y="2884900"/>
            <a:ext cx="4328700" cy="91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небольшое изменение широты или долготы на карте соответствует заметному расстоянию на местности.
</a:t>
            </a:r>
            <a:endParaRPr lang="en-US" sz="2246" dirty="0"/>
          </a:p>
        </p:txBody>
      </p:sp>
      <p:sp>
        <p:nvSpPr>
          <p:cNvPr id="7" name="Text 3"/>
          <p:cNvSpPr txBox="1"/>
          <p:nvPr/>
        </p:nvSpPr>
        <p:spPr>
          <a:xfrm>
            <a:off x="4999350" y="4463534"/>
            <a:ext cx="31275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справочные данные школьных курсов географии; приближение используют в учебных расчётах.
</a:t>
            </a:r>
            <a:endParaRPr lang="en-US" sz="506" dirty="0"/>
          </a:p>
        </p:txBody>
      </p:sp>
      <p:sp>
        <p:nvSpPr>
          <p:cNvPr id="8" name="Text 4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646" y="1327475"/>
            <a:ext cx="8594708" cy="3340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450000"/>
            <a:ext cx="8604000" cy="4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точку от глобуса к карте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950875"/>
            <a:ext cx="860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Сеточный метод определения координат по широте и долготе (параллели и меридианы).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838325" y="4872200"/>
            <a:ext cx="10356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1080850"/>
            <a:ext cx="58347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координатная сетка делает Землю «читаемой»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64650" y="2832800"/>
            <a:ext cx="4136700" cy="14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Параллели и меридианы образуют географическую сетку Земли, а широта и долгота дают точные координаты. Экватор и нулевой меридиан — ключевые опорные линии. Эти знания нужны для изучения объектов и их расположения.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2026-05-11T15:32:33Z</dcterms:created>
  <dcterms:modified xsi:type="dcterms:W3CDTF">2026-05-11T15:32:33Z</dcterms:modified>
</cp:coreProperties>
</file>