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Appearance: описание внешности на уроке английского языка в 7 классе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человека: лицо, волосы, одежда и первое впечатление.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Appearance важна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внешности нужны в знакомствах, описании друзей, героев книг и картинок. Они помогают уверенно использовать be и have got, задавать вопросы о внешнем виде и строить короткие устные ответы.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лексика: лицо и голова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лица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базовой лексике относятся face, eyes, nose, mouth, ears, chin, cheeks и forehead. Эти слова позволяют назвать отдельные детали внешности и точно описать портрет на английском языке.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freckles и glasses помогают добавить важные детали к описанию. Они делают речь конкретнее, особенно когда нужно отличить одного человека от другого в классе, на фото или в тексте.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лица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лица часто используют сочетания round face, long face, oval face или square face. Такие определения помогают не просто назвать черту, а сразу передать общий силуэт лица.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глаз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можно описывать по размеру и цвету: big eyes, small eyes, blue eyes, brown eyes, green eyes. Эти сочетания часто встречаются в коротких характеристиках и сравнении людей.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подходящих слов ученик знает, тем легче составить понятное описание. Лексика этой группы помогает не путать похожие портреты и строить более точные ответы в устной речи.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Волосы: цвет, длина и форма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волос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цвета волос используют слова blond, brown, black и red. Они часто сочетаются с hair и помогают быстро передать заметную внешнюю особенность человека.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волос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описывается словами long, short и shoulder-length. Такие характеристики особенно полезны, когда нужно отличить короткую стрижку от длинных волос или назвать среднюю длину.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Текстура волос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структура волос передаются словами curly, straight и wavy. Эти признаки делают описание более точным, потому что одинаковая длина может выглядеть совсем по-разному.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long curly hair, short straight hair, dark wavy hair и shoulder-length blond hair. Такие модели звучат естественно и помогают строить аккуратные фразы.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волос — одна из самых заметных частей портрета. Если правильно назвать цвет, длину и форму, слушатель легко представит человека без дополнительного пояснения.
</a:t>
            </a:r>
            <a:endParaRPr lang="en-US" sz="9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внешности по категориям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помогают собирать полноценное описание человека из нескольких признаков, а не из одного слова.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 строится по категориям: рост, фигура, лицо, волосы и одежда дополняют друг друга.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 vocabulary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30275"/>
            <a:ext cx="257400" cy="22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общего впечатления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Friendly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friendly описывает приятное первое впечатление от человека. Оно относится не к отдельной части внешности, а к тому, как человек выглядит в целом и как его воспринимают окружающие.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Neat и tidy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Neat и tidy подчеркивают аккуратный внешний вид. Эти слова полезны, когда нужно показать, что человек выглядит опрятно, ухоженно и собранно, без лишних деталей и резких оценок.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Handsome и pretty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Handsome обычно используют для мальчиков и мужчин, а pretty — для девочек и женщин. Такие слова передают общую привлекательность, поэтому их важно употреблять уместно и вежливо.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Stylish and cheerful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Stylish указывает на хороший вкус в одежде, а cheerful — на светлое, жизнерадостное впечатление. Оба слова помогают описать человека как цельный образ, а не только его внешние детали.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Messy и serious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Messy и serious тоже относятся к общему впечатлению. Они не описывают одну часть тела, а показывают, как выглядит человек: небрежно, строго или менее собранно.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описание человека на английском языке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сделать описание коротким, логичным и 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часть описания внешности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одежды относятся T-shirt, jeans, hoodie, dress, jacket, trainers, sneakers, skirt и school uniform. Эти слова часто встречаются в описании людей на картинке, в диалоге и коротком тексте.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описание было точнее, добавляют цвет: a red jacket, blue jeans, a white T-shirt или a black school uniform. Цвет помогает сразу представить внешний вид без длинного объяснения.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casual clothes обычно связано с обычной одеждой для школы, прогулки или отдыха. Оно подходит для нейтрального описания, когда важно показать непринужденный внешний вид человека.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Sporty clothes помогают передать удобный и активный стиль. Такое описание часто используют, если человек одет просто, свободно и выглядит готовым к движению или занятиям спортом.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uniform — важная часть описания в школьных заданиях. Это слово помогает точно назвать одежду учеников и связать описание внешности с реальной ситуацией в классе.
</a:t>
            </a:r>
            <a:endParaRPr lang="en-US" sz="9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be и have got в описании внешности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для 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 используют, когда говорят о росте, возрасте, состоянии или общем виде: He is tall. She is serious. Это самая простая и частая модель для описания человека.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для 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got показывает наличие черт внешности: She has got long hair. He has got blue eyes. Она особенно удобна, когда нужно назвать конкретный признак человека.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формы меняются в зависимости от подлежащего: he is, she is, they are; he has got, she has got, they have got. Это основа грамотного предложения.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Wearing для 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идет о том, что на человеке сейчас надето, используют be wearing: They are wearing uniforms. Эта модель подходит для описания одежды на картинке или в диалоге.
</a:t>
            </a:r>
            <a:endParaRPr lang="en-US" sz="11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глаголов be, have got и look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помогают по-разному описывать человека: свойства, внешние признаки и впечатление.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описывает общие характеристики, have got — черты внешности, look — видимое впечатление или состояние.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 grammar focus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описании внешности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280025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общая 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внешности удобно начинать с общего впечатления и самого заметного признака. Так фраза звучит естественно и помогает слушателю сразу понять, о ком идет речь.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1944586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общего слова обычно называют рост и фигуру: tall, short, slim, thin, strong. Эти прилагательные задают основу описания и помогают расположить остальные детали в правильном порядке.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3709170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черты лица и волосы, потому что именно они чаще всего делают человека узнаваемым. Например: a round face, blue eyes, long brown hair, short black hair.
</a:t>
            </a:r>
            <a:endParaRPr lang="en-US" sz="1053" dirty="0"/>
          </a:p>
        </p:txBody>
      </p:sp>
      <p:sp>
        <p:nvSpPr>
          <p:cNvPr id="13" name="Text 5"/>
          <p:cNvSpPr txBox="1"/>
          <p:nvPr/>
        </p:nvSpPr>
        <p:spPr>
          <a:xfrm>
            <a:off x="547375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перед деталями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описании есть несколько признаков, цвет обычно ставят ближе к существительному: long brown hair, short black hair, a round face. Такой порядок соответствует английской норме.
</a:t>
            </a:r>
            <a:endParaRPr lang="en-US" sz="990" dirty="0"/>
          </a:p>
        </p:txBody>
      </p:sp>
      <p:sp>
        <p:nvSpPr>
          <p:cNvPr id="14" name="Text 6"/>
          <p:cNvSpPr txBox="1"/>
          <p:nvPr/>
        </p:nvSpPr>
        <p:spPr>
          <a:xfrm>
            <a:off x="723833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стоят в привычной последовательности, описание звучит без ошибок и без лишних пауз. Это особенно важно в устном ответе, где нужно говорить коротко, понятно и уверенно.
</a:t>
            </a:r>
            <a:endParaRPr lang="en-US" sz="10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и ответить на вопрос о внешности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 grammar focus: вопросы What does he/she look like? , What is he/she wearing? и короткие ответы.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277800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7669" y="1277800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7669" y="2927725"/>
            <a:ext cx="193987" cy="221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4444" y="1277800"/>
            <a:ext cx="193987" cy="221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между людьми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 двоих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both помогает показать общую черту двух людей. Например: both have dark hair. Такой прием удобен, когда нужно быстро сравнить одноклассников, персонажей или героев картинки.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different подчеркивает отличия, а не сходство. В описании можно сказать: they wear different clothes. Это делает сравнение точным и помогает избежать слишком общих фраз.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 не 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similar подходит, когда люди похожи внешне, но не полностью одинаковы. Оно полезно для описания персонажей, у которых совпадают цвет волос, очки или стиль одежды.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same нужна, если совпадает конкретная деталь: they have the same glasses. Это помогает заметить точные совпадения и делает сравнение более внимательным и точным.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taller, shorter, older и younger помогают сравнивать людей по одному признаку. Например: she is taller than him. Такие конструкции часто встречаются в коротких устных ответах.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меняет 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ученик на фото может выглядеть по-разному, если он улыбается или смотрит серьезно. Когда лицо открытое и расслабленное, человек кажется friendly и confident. Несколько деталей сразу меняют общее впечатление.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Опущенные плечи, медленный шаг и слегка закрытые глаза создают образ tired или sleepy человека. Даже аккуратная одежда не скрывает такого состояния. Мимика и поза здесь важнее, чем отдельные черты лица.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и 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взгляд, сжатые губы и напряженная осанка могут показать nervous настроение, а прямая спина и спокойное лицо — confident. На картинке это особенно заметно, если сравнить два разных выражения лица.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настроение человека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предложениях о внешности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частые смешения форм be и have got, а также ошибки в согласовании подлежащего и глагола.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be и have got нужно использовать отдельно, а глагол всегда согласуется с подлежащим.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 grammar focus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вежливость в описании внешности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английском лучше выбирать спокойные и точные слова: tall, short, slim, curly hair, glasses, neat appearance. Они описывают человека без резкой оценки и звучат уважительно.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насмешек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 не должно превращаться в шутку над человеком. Даже если черта заметна, ее называют тактично и без грубых сравнений, особенно в ответах о одноклассниках.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 — разные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внешность и характер. Слова вроде friendly или serious могут передавать впечатление, но их лучше использовать аккуратно, если речь идет именно о внешнем виде.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 в парной работе вежливость особенно важна. Краткое, нейтральное описание помогает говорить уверенно, не обижая собеседника и не нарушая правила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описания одноклассника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короткого устного или письменного описания в 3–5 предложениях.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для описания внешности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5600" y="1120225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She is tall and slim и He is short and strong помогают быстро назвать рост и телосложение. Это удобная основа для начала описания, особенно в коротком ответе на уроке.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65600" y="1819713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цвет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He has got short dark hair показывает сразу две детали: длину и цвет волос. Такие сочетания делают описание точнее и позволяют не повторять одно и то же слово слишком часто.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65600" y="2519201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 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She wears glasses and a blue jacket подходит, когда нужно добавить заметные признаки. Очки, куртка или школьная форма помогают легко узнать человека на картинке или в классе.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65600" y="321869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He looks sporty and friendly передает не отдельную деталь, а первое впечатление. Оно полезно, если нужно коротко охарактеризовать человека и не перечислять слишком много признаков.
</a:t>
            </a:r>
            <a:endParaRPr lang="en-US" sz="1058" dirty="0"/>
          </a:p>
        </p:txBody>
      </p:sp>
      <p:sp>
        <p:nvSpPr>
          <p:cNvPr id="14" name="Text 6"/>
          <p:cNvSpPr txBox="1"/>
          <p:nvPr/>
        </p:nvSpPr>
        <p:spPr>
          <a:xfrm>
            <a:off x="465600" y="391818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They are wearing school uniforms удобно, когда речь идет сразу о нескольких людях. Оно помогает описать общую картину и связать внешность с одеждой и ситуацией.
</a:t>
            </a:r>
            <a:endParaRPr lang="en-US" sz="10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персонажа по картинке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самые заметные детали: рост, волосы, одежду и цвет. Такой старт помогает быстро построить описание и не упустить главное, особенно если персонаж стоит на переднем плане.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the foreground, in the background, on the left и on the right помогают точно указать место персонажа на картинке. Это делает ответ более организованным и понятным.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стоит добавить лицо, аксессуары и одежду: glasses, a jacket, a school uniform, short hair. Эти слова связывают лексику темы Appearance с реальной картинкой и устным ответом.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делает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изображении персонаж что-то делает, это тоже можно упомянуть. Фраза wearing помогает описать одежду в действии, а дополнительные глаголы делают текст живым и естественным.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связный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по картинке не перечисляет слова отдельно, а объединяет их в несколько коротких предложений. Так ученик показывает, что умеет видеть детали и говорить о них по-английски.
</a:t>
            </a:r>
            <a:endParaRPr lang="en-US" sz="9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Appearance: описываем людей точно и вежливо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Unit 1 ученики учатся называть черты лица, волосы, одежду и общее впечатление, а также строить правильные предложения с be, have got и look. Это основа уверенного описания людей по-английски.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2026-05-30T19:02:58Z</dcterms:created>
  <dcterms:modified xsi:type="dcterms:W3CDTF">2026-05-30T19:02:58Z</dcterms:modified>
</cp:coreProperties>
</file>